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46"/>
  </p:notesMasterIdLst>
  <p:handoutMasterIdLst>
    <p:handoutMasterId r:id="rId47"/>
  </p:handoutMasterIdLst>
  <p:sldIdLst>
    <p:sldId id="270" r:id="rId5"/>
    <p:sldId id="271" r:id="rId6"/>
    <p:sldId id="272" r:id="rId7"/>
    <p:sldId id="278" r:id="rId8"/>
    <p:sldId id="288" r:id="rId9"/>
    <p:sldId id="289" r:id="rId10"/>
    <p:sldId id="279" r:id="rId11"/>
    <p:sldId id="295" r:id="rId12"/>
    <p:sldId id="294" r:id="rId13"/>
    <p:sldId id="280" r:id="rId14"/>
    <p:sldId id="297" r:id="rId15"/>
    <p:sldId id="296" r:id="rId16"/>
    <p:sldId id="281" r:id="rId17"/>
    <p:sldId id="299" r:id="rId18"/>
    <p:sldId id="298" r:id="rId19"/>
    <p:sldId id="283" r:id="rId20"/>
    <p:sldId id="284" r:id="rId21"/>
    <p:sldId id="301" r:id="rId22"/>
    <p:sldId id="300" r:id="rId23"/>
    <p:sldId id="286" r:id="rId24"/>
    <p:sldId id="303" r:id="rId25"/>
    <p:sldId id="302" r:id="rId26"/>
    <p:sldId id="287" r:id="rId27"/>
    <p:sldId id="305" r:id="rId28"/>
    <p:sldId id="304" r:id="rId29"/>
    <p:sldId id="285" r:id="rId30"/>
    <p:sldId id="306" r:id="rId31"/>
    <p:sldId id="307" r:id="rId32"/>
    <p:sldId id="290" r:id="rId33"/>
    <p:sldId id="293" r:id="rId34"/>
    <p:sldId id="308" r:id="rId35"/>
    <p:sldId id="310" r:id="rId36"/>
    <p:sldId id="311" r:id="rId37"/>
    <p:sldId id="312" r:id="rId38"/>
    <p:sldId id="313" r:id="rId39"/>
    <p:sldId id="314" r:id="rId40"/>
    <p:sldId id="315" r:id="rId41"/>
    <p:sldId id="291" r:id="rId42"/>
    <p:sldId id="276" r:id="rId43"/>
    <p:sldId id="277" r:id="rId44"/>
    <p:sldId id="29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AD7CD-E78B-4CD9-8F29-7D11FF28F563}" v="10" dt="2022-08-13T06:39:35.438"/>
    <p1510:client id="{B578BCC9-E5E5-F7EA-3122-936671526B3E}" v="72" dt="2022-08-13T08:01:53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Xuan Quyen" userId="e8e78702-fa21-4317-b373-2f4a012469bb" providerId="ADAL" clId="{B27D70E8-2F08-4F6B-ACE5-5CCCB7772E1D}"/>
    <pc:docChg chg="modSld">
      <pc:chgData name="Nguyen Xuan Quyen" userId="e8e78702-fa21-4317-b373-2f4a012469bb" providerId="ADAL" clId="{B27D70E8-2F08-4F6B-ACE5-5CCCB7772E1D}" dt="2022-05-21T14:12:34.331" v="142" actId="20577"/>
      <pc:docMkLst>
        <pc:docMk/>
      </pc:docMkLst>
      <pc:sldChg chg="modSp">
        <pc:chgData name="Nguyen Xuan Quyen" userId="e8e78702-fa21-4317-b373-2f4a012469bb" providerId="ADAL" clId="{B27D70E8-2F08-4F6B-ACE5-5CCCB7772E1D}" dt="2022-05-21T14:12:34.331" v="142" actId="20577"/>
        <pc:sldMkLst>
          <pc:docMk/>
          <pc:sldMk cId="743172911" sldId="257"/>
        </pc:sldMkLst>
        <pc:spChg chg="mod">
          <ac:chgData name="Nguyen Xuan Quyen" userId="e8e78702-fa21-4317-b373-2f4a012469bb" providerId="ADAL" clId="{B27D70E8-2F08-4F6B-ACE5-5CCCB7772E1D}" dt="2022-05-21T14:12:31.362" v="135" actId="20577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Nguyen Xuan Quyen" userId="e8e78702-fa21-4317-b373-2f4a012469bb" providerId="ADAL" clId="{B27D70E8-2F08-4F6B-ACE5-5CCCB7772E1D}" dt="2022-05-21T14:12:34.331" v="142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modSp">
        <pc:chgData name="Nguyen Xuan Quyen" userId="e8e78702-fa21-4317-b373-2f4a012469bb" providerId="ADAL" clId="{B27D70E8-2F08-4F6B-ACE5-5CCCB7772E1D}" dt="2022-05-21T12:34:51.671" v="126" actId="20577"/>
        <pc:sldMkLst>
          <pc:docMk/>
          <pc:sldMk cId="292364014" sldId="265"/>
        </pc:sldMkLst>
        <pc:spChg chg="mod">
          <ac:chgData name="Nguyen Xuan Quyen" userId="e8e78702-fa21-4317-b373-2f4a012469bb" providerId="ADAL" clId="{B27D70E8-2F08-4F6B-ACE5-5CCCB7772E1D}" dt="2022-05-21T12:34:51.671" v="126" actId="20577"/>
          <ac:spMkLst>
            <pc:docMk/>
            <pc:sldMk cId="292364014" sldId="265"/>
            <ac:spMk id="4" creationId="{59563378-38F8-4CB3-AF99-2C56FCF55404}"/>
          </ac:spMkLst>
        </pc:spChg>
      </pc:sldChg>
    </pc:docChg>
  </pc:docChgLst>
  <pc:docChgLst>
    <pc:chgData name="Nguyen Ngoc Toan 20164126" userId="ff3a21af-5eb2-4cc3-ace5-16ec789f2f10" providerId="ADAL" clId="{3BFAD7CD-E78B-4CD9-8F29-7D11FF28F563}"/>
    <pc:docChg chg="undo custSel addSld delSld modSld">
      <pc:chgData name="Nguyen Ngoc Toan 20164126" userId="ff3a21af-5eb2-4cc3-ace5-16ec789f2f10" providerId="ADAL" clId="{3BFAD7CD-E78B-4CD9-8F29-7D11FF28F563}" dt="2022-08-13T06:39:35.438" v="18" actId="478"/>
      <pc:docMkLst>
        <pc:docMk/>
      </pc:docMkLst>
      <pc:sldChg chg="addSp delSp add del mod">
        <pc:chgData name="Nguyen Ngoc Toan 20164126" userId="ff3a21af-5eb2-4cc3-ace5-16ec789f2f10" providerId="ADAL" clId="{3BFAD7CD-E78B-4CD9-8F29-7D11FF28F563}" dt="2022-08-13T06:39:35.438" v="18" actId="478"/>
        <pc:sldMkLst>
          <pc:docMk/>
          <pc:sldMk cId="743172911" sldId="257"/>
        </pc:sldMkLst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1" creationId="{FF8BDF70-CFA6-4031-86B7-31F910D8115D}"/>
          </ac:spMkLst>
        </pc:spChg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2" creationId="{A4ACF486-B7D8-4A5A-B633-83527A2F99E2}"/>
          </ac:spMkLst>
        </pc:spChg>
      </pc:sldChg>
      <pc:sldChg chg="add del">
        <pc:chgData name="Nguyen Ngoc Toan 20164126" userId="ff3a21af-5eb2-4cc3-ace5-16ec789f2f10" providerId="ADAL" clId="{3BFAD7CD-E78B-4CD9-8F29-7D11FF28F563}" dt="2022-08-13T06:39:16.090" v="15" actId="47"/>
        <pc:sldMkLst>
          <pc:docMk/>
          <pc:sldMk cId="1558653304" sldId="270"/>
        </pc:sldMkLst>
      </pc:sldChg>
      <pc:sldChg chg="modSp add del mod">
        <pc:chgData name="Nguyen Ngoc Toan 20164126" userId="ff3a21af-5eb2-4cc3-ace5-16ec789f2f10" providerId="ADAL" clId="{3BFAD7CD-E78B-4CD9-8F29-7D11FF28F563}" dt="2022-08-13T06:39:16.397" v="17"/>
        <pc:sldMkLst>
          <pc:docMk/>
          <pc:sldMk cId="3818909439" sldId="361"/>
        </pc:sldMkLst>
        <pc:spChg chg="mod">
          <ac:chgData name="Nguyen Ngoc Toan 20164126" userId="ff3a21af-5eb2-4cc3-ace5-16ec789f2f10" providerId="ADAL" clId="{3BFAD7CD-E78B-4CD9-8F29-7D11FF28F563}" dt="2022-08-13T06:39:16.397" v="17"/>
          <ac:spMkLst>
            <pc:docMk/>
            <pc:sldMk cId="3818909439" sldId="361"/>
            <ac:spMk id="3" creationId="{00000000-0000-0000-0000-000000000000}"/>
          </ac:spMkLst>
        </pc:spChg>
      </pc:sldChg>
      <pc:sldMasterChg chg="addSldLayout delSldLayout">
        <pc:chgData name="Nguyen Ngoc Toan 20164126" userId="ff3a21af-5eb2-4cc3-ace5-16ec789f2f10" providerId="ADAL" clId="{3BFAD7CD-E78B-4CD9-8F29-7D11FF28F563}" dt="2022-08-13T06:39:16.090" v="15" actId="47"/>
        <pc:sldMasterMkLst>
          <pc:docMk/>
          <pc:sldMasterMk cId="1816195318" sldId="2147483679"/>
        </pc:sldMasterMkLst>
        <pc:sldLayoutChg chg="add del">
          <pc:chgData name="Nguyen Ngoc Toan 20164126" userId="ff3a21af-5eb2-4cc3-ace5-16ec789f2f10" providerId="ADAL" clId="{3BFAD7CD-E78B-4CD9-8F29-7D11FF28F563}" dt="2022-08-13T06:39:16.090" v="15" actId="47"/>
          <pc:sldLayoutMkLst>
            <pc:docMk/>
            <pc:sldMasterMk cId="1816195318" sldId="2147483679"/>
            <pc:sldLayoutMk cId="3893838339" sldId="2147483691"/>
          </pc:sldLayoutMkLst>
        </pc:sldLayoutChg>
        <pc:sldLayoutChg chg="add del">
          <pc:chgData name="Nguyen Ngoc Toan 20164126" userId="ff3a21af-5eb2-4cc3-ace5-16ec789f2f10" providerId="ADAL" clId="{3BFAD7CD-E78B-4CD9-8F29-7D11FF28F563}" dt="2022-08-13T06:39:13.741" v="10" actId="47"/>
          <pc:sldLayoutMkLst>
            <pc:docMk/>
            <pc:sldMasterMk cId="1816195318" sldId="2147483679"/>
            <pc:sldLayoutMk cId="3990094734" sldId="2147483693"/>
          </pc:sldLayoutMkLst>
        </pc:sldLayoutChg>
      </pc:sldMasterChg>
    </pc:docChg>
  </pc:docChgLst>
  <pc:docChgLst>
    <pc:chgData name="Be Tran Van 20164603" userId="S::van.bt164603@sis.hust.edu.vn::a4fb1955-1821-437c-84bc-99c526f423b3" providerId="AD" clId="Web-{B578BCC9-E5E5-F7EA-3122-936671526B3E}"/>
    <pc:docChg chg="modSld">
      <pc:chgData name="Be Tran Van 20164603" userId="S::van.bt164603@sis.hust.edu.vn::a4fb1955-1821-437c-84bc-99c526f423b3" providerId="AD" clId="Web-{B578BCC9-E5E5-F7EA-3122-936671526B3E}" dt="2022-08-13T08:01:53.148" v="67" actId="1076"/>
      <pc:docMkLst>
        <pc:docMk/>
      </pc:docMkLst>
      <pc:sldChg chg="modSp">
        <pc:chgData name="Be Tran Van 20164603" userId="S::van.bt164603@sis.hust.edu.vn::a4fb1955-1821-437c-84bc-99c526f423b3" providerId="AD" clId="Web-{B578BCC9-E5E5-F7EA-3122-936671526B3E}" dt="2022-08-13T08:01:53.148" v="67" actId="1076"/>
        <pc:sldMkLst>
          <pc:docMk/>
          <pc:sldMk cId="743172911" sldId="257"/>
        </pc:sldMkLst>
        <pc:spChg chg="mod">
          <ac:chgData name="Be Tran Van 20164603" userId="S::van.bt164603@sis.hust.edu.vn::a4fb1955-1821-437c-84bc-99c526f423b3" providerId="AD" clId="Web-{B578BCC9-E5E5-F7EA-3122-936671526B3E}" dt="2022-08-13T08:01:41.633" v="66" actId="1076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Be Tran Van 20164603" userId="S::van.bt164603@sis.hust.edu.vn::a4fb1955-1821-437c-84bc-99c526f423b3" providerId="AD" clId="Web-{B578BCC9-E5E5-F7EA-3122-936671526B3E}" dt="2022-08-13T08:01:53.148" v="67" actId="1076"/>
          <ac:spMkLst>
            <pc:docMk/>
            <pc:sldMk cId="743172911" sldId="257"/>
            <ac:spMk id="12" creationId="{A4ACF486-B7D8-4A5A-B633-83527A2F99E2}"/>
          </ac:spMkLst>
        </pc:spChg>
      </pc:sldChg>
    </pc:docChg>
  </pc:docChgLst>
  <pc:docChgLst>
    <pc:chgData name="Tran Ngoc Khoa 20173986" userId="S::khoa.tn173986@sis.hust.edu.vn::683bc35c-cd5b-4f48-8b37-9f00a209b212" providerId="AD" clId="Web-{FA38E84A-C76F-4A32-932A-7C3717043732}"/>
    <pc:docChg chg="delSld">
      <pc:chgData name="Tran Ngoc Khoa 20173986" userId="S::khoa.tn173986@sis.hust.edu.vn::683bc35c-cd5b-4f48-8b37-9f00a209b212" providerId="AD" clId="Web-{FA38E84A-C76F-4A32-932A-7C3717043732}" dt="2022-08-09T10:27:40.819" v="0"/>
      <pc:docMkLst>
        <pc:docMk/>
      </pc:docMkLst>
      <pc:sldChg chg="del">
        <pc:chgData name="Tran Ngoc Khoa 20173986" userId="S::khoa.tn173986@sis.hust.edu.vn::683bc35c-cd5b-4f48-8b37-9f00a209b212" providerId="AD" clId="Web-{FA38E84A-C76F-4A32-932A-7C3717043732}" dt="2022-08-09T10:27:40.819" v="0"/>
        <pc:sldMkLst>
          <pc:docMk/>
          <pc:sldMk cId="1850899118" sldId="2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Fuzzy_min_load_10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UST\RF3iLab\Bachelor%20thesis\PIDtesst\clampingwithload10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PID</a:t>
            </a:r>
            <a:r>
              <a:rPr lang="en-US" baseline="0"/>
              <a:t> Controller - Setpoint: 100RPM (T=5ms)</a:t>
            </a:r>
            <a:r>
              <a:rPr lang="en-US"/>
              <a:t> </a:t>
            </a:r>
            <a:endParaRPr lang="vi-V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938747212444895E-2"/>
          <c:y val="0.20120949361394749"/>
          <c:w val="0.89616706260876688"/>
          <c:h val="0.58955774737272404"/>
        </c:manualLayout>
      </c:layout>
      <c:lineChart>
        <c:grouping val="standard"/>
        <c:varyColors val="0"/>
        <c:ser>
          <c:idx val="0"/>
          <c:order val="0"/>
          <c:tx>
            <c:strRef>
              <c:f>Sheet!$B$1</c:f>
              <c:strCache>
                <c:ptCount val="1"/>
                <c:pt idx="0">
                  <c:v>Setpoint (RPM)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Sheet!$B$2:$B$400</c:f>
              <c:numCache>
                <c:formatCode>General</c:formatCode>
                <c:ptCount val="39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  <c:pt idx="168">
                  <c:v>100</c:v>
                </c:pt>
                <c:pt idx="169">
                  <c:v>100</c:v>
                </c:pt>
                <c:pt idx="170">
                  <c:v>100</c:v>
                </c:pt>
                <c:pt idx="171">
                  <c:v>100</c:v>
                </c:pt>
                <c:pt idx="172">
                  <c:v>100</c:v>
                </c:pt>
                <c:pt idx="173">
                  <c:v>100</c:v>
                </c:pt>
                <c:pt idx="174">
                  <c:v>100</c:v>
                </c:pt>
                <c:pt idx="175">
                  <c:v>100</c:v>
                </c:pt>
                <c:pt idx="176">
                  <c:v>100</c:v>
                </c:pt>
                <c:pt idx="177">
                  <c:v>100</c:v>
                </c:pt>
                <c:pt idx="178">
                  <c:v>100</c:v>
                </c:pt>
                <c:pt idx="179">
                  <c:v>100</c:v>
                </c:pt>
                <c:pt idx="180">
                  <c:v>100</c:v>
                </c:pt>
                <c:pt idx="181">
                  <c:v>100</c:v>
                </c:pt>
                <c:pt idx="182">
                  <c:v>100</c:v>
                </c:pt>
                <c:pt idx="183">
                  <c:v>100</c:v>
                </c:pt>
                <c:pt idx="184">
                  <c:v>100</c:v>
                </c:pt>
                <c:pt idx="185">
                  <c:v>100</c:v>
                </c:pt>
                <c:pt idx="186">
                  <c:v>100</c:v>
                </c:pt>
                <c:pt idx="187">
                  <c:v>100</c:v>
                </c:pt>
                <c:pt idx="188">
                  <c:v>100</c:v>
                </c:pt>
                <c:pt idx="189">
                  <c:v>100</c:v>
                </c:pt>
                <c:pt idx="190">
                  <c:v>100</c:v>
                </c:pt>
                <c:pt idx="191">
                  <c:v>100</c:v>
                </c:pt>
                <c:pt idx="192">
                  <c:v>100</c:v>
                </c:pt>
                <c:pt idx="193">
                  <c:v>100</c:v>
                </c:pt>
                <c:pt idx="194">
                  <c:v>100</c:v>
                </c:pt>
                <c:pt idx="195">
                  <c:v>100</c:v>
                </c:pt>
                <c:pt idx="196">
                  <c:v>100</c:v>
                </c:pt>
                <c:pt idx="197">
                  <c:v>100</c:v>
                </c:pt>
                <c:pt idx="198">
                  <c:v>100</c:v>
                </c:pt>
                <c:pt idx="199">
                  <c:v>100</c:v>
                </c:pt>
                <c:pt idx="200">
                  <c:v>100</c:v>
                </c:pt>
                <c:pt idx="201">
                  <c:v>100</c:v>
                </c:pt>
                <c:pt idx="202">
                  <c:v>100</c:v>
                </c:pt>
                <c:pt idx="203">
                  <c:v>100</c:v>
                </c:pt>
                <c:pt idx="204">
                  <c:v>100</c:v>
                </c:pt>
                <c:pt idx="205">
                  <c:v>100</c:v>
                </c:pt>
                <c:pt idx="206">
                  <c:v>100</c:v>
                </c:pt>
                <c:pt idx="207">
                  <c:v>100</c:v>
                </c:pt>
                <c:pt idx="208">
                  <c:v>100</c:v>
                </c:pt>
                <c:pt idx="209">
                  <c:v>100</c:v>
                </c:pt>
                <c:pt idx="210">
                  <c:v>100</c:v>
                </c:pt>
                <c:pt idx="211">
                  <c:v>100</c:v>
                </c:pt>
                <c:pt idx="212">
                  <c:v>100</c:v>
                </c:pt>
                <c:pt idx="213">
                  <c:v>100</c:v>
                </c:pt>
                <c:pt idx="214">
                  <c:v>100</c:v>
                </c:pt>
                <c:pt idx="215">
                  <c:v>100</c:v>
                </c:pt>
                <c:pt idx="216">
                  <c:v>100</c:v>
                </c:pt>
                <c:pt idx="217">
                  <c:v>100</c:v>
                </c:pt>
                <c:pt idx="218">
                  <c:v>100</c:v>
                </c:pt>
                <c:pt idx="219">
                  <c:v>100</c:v>
                </c:pt>
                <c:pt idx="220">
                  <c:v>100</c:v>
                </c:pt>
                <c:pt idx="221">
                  <c:v>100</c:v>
                </c:pt>
                <c:pt idx="222">
                  <c:v>100</c:v>
                </c:pt>
                <c:pt idx="223">
                  <c:v>100</c:v>
                </c:pt>
                <c:pt idx="224">
                  <c:v>100</c:v>
                </c:pt>
                <c:pt idx="225">
                  <c:v>100</c:v>
                </c:pt>
                <c:pt idx="226">
                  <c:v>100</c:v>
                </c:pt>
                <c:pt idx="227">
                  <c:v>100</c:v>
                </c:pt>
                <c:pt idx="228">
                  <c:v>100</c:v>
                </c:pt>
                <c:pt idx="229">
                  <c:v>100</c:v>
                </c:pt>
                <c:pt idx="230">
                  <c:v>100</c:v>
                </c:pt>
                <c:pt idx="231">
                  <c:v>100</c:v>
                </c:pt>
                <c:pt idx="232">
                  <c:v>100</c:v>
                </c:pt>
                <c:pt idx="233">
                  <c:v>100</c:v>
                </c:pt>
                <c:pt idx="234">
                  <c:v>100</c:v>
                </c:pt>
                <c:pt idx="235">
                  <c:v>100</c:v>
                </c:pt>
                <c:pt idx="236">
                  <c:v>100</c:v>
                </c:pt>
                <c:pt idx="237">
                  <c:v>100</c:v>
                </c:pt>
                <c:pt idx="238">
                  <c:v>100</c:v>
                </c:pt>
                <c:pt idx="239">
                  <c:v>100</c:v>
                </c:pt>
                <c:pt idx="240">
                  <c:v>100</c:v>
                </c:pt>
                <c:pt idx="241">
                  <c:v>100</c:v>
                </c:pt>
                <c:pt idx="242">
                  <c:v>100</c:v>
                </c:pt>
                <c:pt idx="243">
                  <c:v>100</c:v>
                </c:pt>
                <c:pt idx="244">
                  <c:v>100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100</c:v>
                </c:pt>
                <c:pt idx="309">
                  <c:v>100</c:v>
                </c:pt>
                <c:pt idx="310">
                  <c:v>100</c:v>
                </c:pt>
                <c:pt idx="311">
                  <c:v>100</c:v>
                </c:pt>
                <c:pt idx="312">
                  <c:v>100</c:v>
                </c:pt>
                <c:pt idx="313">
                  <c:v>100</c:v>
                </c:pt>
                <c:pt idx="314">
                  <c:v>100</c:v>
                </c:pt>
                <c:pt idx="315">
                  <c:v>100</c:v>
                </c:pt>
                <c:pt idx="316">
                  <c:v>100</c:v>
                </c:pt>
                <c:pt idx="317">
                  <c:v>100</c:v>
                </c:pt>
                <c:pt idx="318">
                  <c:v>100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100</c:v>
                </c:pt>
                <c:pt idx="355">
                  <c:v>100</c:v>
                </c:pt>
                <c:pt idx="356">
                  <c:v>100</c:v>
                </c:pt>
                <c:pt idx="357">
                  <c:v>100</c:v>
                </c:pt>
                <c:pt idx="358">
                  <c:v>100</c:v>
                </c:pt>
                <c:pt idx="359">
                  <c:v>100</c:v>
                </c:pt>
                <c:pt idx="360">
                  <c:v>100</c:v>
                </c:pt>
                <c:pt idx="361">
                  <c:v>100</c:v>
                </c:pt>
                <c:pt idx="362">
                  <c:v>100</c:v>
                </c:pt>
                <c:pt idx="363">
                  <c:v>100</c:v>
                </c:pt>
                <c:pt idx="364">
                  <c:v>100</c:v>
                </c:pt>
                <c:pt idx="365">
                  <c:v>100</c:v>
                </c:pt>
                <c:pt idx="366">
                  <c:v>100</c:v>
                </c:pt>
                <c:pt idx="367">
                  <c:v>100</c:v>
                </c:pt>
                <c:pt idx="368">
                  <c:v>100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  <c:pt idx="375">
                  <c:v>100</c:v>
                </c:pt>
                <c:pt idx="376">
                  <c:v>100</c:v>
                </c:pt>
                <c:pt idx="377">
                  <c:v>100</c:v>
                </c:pt>
                <c:pt idx="378">
                  <c:v>100</c:v>
                </c:pt>
                <c:pt idx="379">
                  <c:v>100</c:v>
                </c:pt>
                <c:pt idx="380">
                  <c:v>100</c:v>
                </c:pt>
                <c:pt idx="381">
                  <c:v>100</c:v>
                </c:pt>
                <c:pt idx="382">
                  <c:v>100</c:v>
                </c:pt>
                <c:pt idx="383">
                  <c:v>100</c:v>
                </c:pt>
                <c:pt idx="384">
                  <c:v>100</c:v>
                </c:pt>
                <c:pt idx="385">
                  <c:v>100</c:v>
                </c:pt>
                <c:pt idx="386">
                  <c:v>100</c:v>
                </c:pt>
                <c:pt idx="387">
                  <c:v>100</c:v>
                </c:pt>
                <c:pt idx="388">
                  <c:v>100</c:v>
                </c:pt>
                <c:pt idx="389">
                  <c:v>100</c:v>
                </c:pt>
                <c:pt idx="390">
                  <c:v>100</c:v>
                </c:pt>
                <c:pt idx="391">
                  <c:v>100</c:v>
                </c:pt>
                <c:pt idx="392">
                  <c:v>100</c:v>
                </c:pt>
                <c:pt idx="393">
                  <c:v>100</c:v>
                </c:pt>
                <c:pt idx="394">
                  <c:v>100</c:v>
                </c:pt>
                <c:pt idx="395">
                  <c:v>100</c:v>
                </c:pt>
                <c:pt idx="396">
                  <c:v>100</c:v>
                </c:pt>
                <c:pt idx="397">
                  <c:v>100</c:v>
                </c:pt>
                <c:pt idx="3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65-403C-9080-107035B603D1}"/>
            </c:ext>
          </c:extLst>
        </c:ser>
        <c:ser>
          <c:idx val="1"/>
          <c:order val="1"/>
          <c:tx>
            <c:strRef>
              <c:f>Sheet!$C$1</c:f>
              <c:strCache>
                <c:ptCount val="1"/>
                <c:pt idx="0">
                  <c:v>Motor 1 (RPM)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Sheet!$C$2:$C$400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1.815280199</c:v>
                </c:pt>
                <c:pt idx="6">
                  <c:v>3.4969582560000001</c:v>
                </c:pt>
                <c:pt idx="7">
                  <c:v>9.9264822010000007</c:v>
                </c:pt>
                <c:pt idx="8">
                  <c:v>11.005418779999999</c:v>
                </c:pt>
                <c:pt idx="9">
                  <c:v>13.82676506</c:v>
                </c:pt>
                <c:pt idx="10">
                  <c:v>16.415754320000001</c:v>
                </c:pt>
                <c:pt idx="11">
                  <c:v>18.794683460000002</c:v>
                </c:pt>
                <c:pt idx="12">
                  <c:v>22.538942339999998</c:v>
                </c:pt>
                <c:pt idx="13">
                  <c:v>22.538942339999998</c:v>
                </c:pt>
                <c:pt idx="14">
                  <c:v>29.376760480000002</c:v>
                </c:pt>
                <c:pt idx="15">
                  <c:v>32.609935759999999</c:v>
                </c:pt>
                <c:pt idx="16">
                  <c:v>37.094703670000001</c:v>
                </c:pt>
                <c:pt idx="17">
                  <c:v>37.094703670000001</c:v>
                </c:pt>
                <c:pt idx="18">
                  <c:v>41.405040739999997</c:v>
                </c:pt>
                <c:pt idx="19">
                  <c:v>45.10869598</c:v>
                </c:pt>
                <c:pt idx="20">
                  <c:v>50.178401950000001</c:v>
                </c:pt>
                <c:pt idx="21">
                  <c:v>51.936016080000002</c:v>
                </c:pt>
                <c:pt idx="22">
                  <c:v>55.306709290000001</c:v>
                </c:pt>
                <c:pt idx="23">
                  <c:v>58.447669980000001</c:v>
                </c:pt>
                <c:pt idx="24">
                  <c:v>59.557102200000003</c:v>
                </c:pt>
                <c:pt idx="25">
                  <c:v>62.415447239999999</c:v>
                </c:pt>
                <c:pt idx="26">
                  <c:v>63.234439850000001</c:v>
                </c:pt>
                <c:pt idx="27">
                  <c:v>63.997737880000003</c:v>
                </c:pt>
                <c:pt idx="28">
                  <c:v>63.997737880000003</c:v>
                </c:pt>
                <c:pt idx="29">
                  <c:v>66.291633610000005</c:v>
                </c:pt>
                <c:pt idx="30">
                  <c:v>67.863372799999993</c:v>
                </c:pt>
                <c:pt idx="31">
                  <c:v>68.231971740000006</c:v>
                </c:pt>
                <c:pt idx="32">
                  <c:v>70.295753480000002</c:v>
                </c:pt>
                <c:pt idx="33">
                  <c:v>73.164901729999997</c:v>
                </c:pt>
                <c:pt idx="34">
                  <c:v>74.733329769999997</c:v>
                </c:pt>
                <c:pt idx="35">
                  <c:v>76.489372250000002</c:v>
                </c:pt>
                <c:pt idx="36">
                  <c:v>78.124053959999998</c:v>
                </c:pt>
                <c:pt idx="37">
                  <c:v>77.798500059999995</c:v>
                </c:pt>
                <c:pt idx="38">
                  <c:v>79.358985899999993</c:v>
                </c:pt>
                <c:pt idx="39">
                  <c:v>78.98924255</c:v>
                </c:pt>
                <c:pt idx="40">
                  <c:v>78.644393919999999</c:v>
                </c:pt>
                <c:pt idx="41">
                  <c:v>78.322624210000001</c:v>
                </c:pt>
                <c:pt idx="42">
                  <c:v>78.036338810000004</c:v>
                </c:pt>
                <c:pt idx="43">
                  <c:v>77.741821290000004</c:v>
                </c:pt>
                <c:pt idx="44">
                  <c:v>79.257614140000001</c:v>
                </c:pt>
                <c:pt idx="45">
                  <c:v>78.866180420000006</c:v>
                </c:pt>
                <c:pt idx="46">
                  <c:v>80.208106990000005</c:v>
                </c:pt>
                <c:pt idx="47">
                  <c:v>79.778366090000006</c:v>
                </c:pt>
                <c:pt idx="48">
                  <c:v>80.58092499</c:v>
                </c:pt>
                <c:pt idx="49">
                  <c:v>81.962402339999997</c:v>
                </c:pt>
                <c:pt idx="50">
                  <c:v>81.347373959999999</c:v>
                </c:pt>
                <c:pt idx="51">
                  <c:v>82.599235530000001</c:v>
                </c:pt>
                <c:pt idx="52">
                  <c:v>81.955696110000005</c:v>
                </c:pt>
                <c:pt idx="53">
                  <c:v>81.409996030000002</c:v>
                </c:pt>
                <c:pt idx="54">
                  <c:v>80.884704589999998</c:v>
                </c:pt>
                <c:pt idx="55">
                  <c:v>80.373092650000004</c:v>
                </c:pt>
                <c:pt idx="56">
                  <c:v>79.949775700000004</c:v>
                </c:pt>
                <c:pt idx="57">
                  <c:v>80.73857117</c:v>
                </c:pt>
                <c:pt idx="58">
                  <c:v>81.529541019999996</c:v>
                </c:pt>
                <c:pt idx="59">
                  <c:v>82.84157562</c:v>
                </c:pt>
                <c:pt idx="60">
                  <c:v>82.84157562</c:v>
                </c:pt>
                <c:pt idx="61">
                  <c:v>82.714385989999997</c:v>
                </c:pt>
                <c:pt idx="62">
                  <c:v>82.714385989999997</c:v>
                </c:pt>
                <c:pt idx="63">
                  <c:v>83.913574220000001</c:v>
                </c:pt>
                <c:pt idx="64">
                  <c:v>84.720314029999997</c:v>
                </c:pt>
                <c:pt idx="65">
                  <c:v>85.438941959999994</c:v>
                </c:pt>
                <c:pt idx="66">
                  <c:v>85.815048219999994</c:v>
                </c:pt>
                <c:pt idx="67">
                  <c:v>85.815048219999994</c:v>
                </c:pt>
                <c:pt idx="68">
                  <c:v>87.281852720000003</c:v>
                </c:pt>
                <c:pt idx="69">
                  <c:v>88.039886469999999</c:v>
                </c:pt>
                <c:pt idx="70">
                  <c:v>88.843467709999999</c:v>
                </c:pt>
                <c:pt idx="71">
                  <c:v>87.690963749999995</c:v>
                </c:pt>
                <c:pt idx="72">
                  <c:v>88.278724670000003</c:v>
                </c:pt>
                <c:pt idx="73">
                  <c:v>90.208457949999996</c:v>
                </c:pt>
                <c:pt idx="74">
                  <c:v>90.653999330000005</c:v>
                </c:pt>
                <c:pt idx="75">
                  <c:v>91.292304990000005</c:v>
                </c:pt>
                <c:pt idx="76">
                  <c:v>91.860702509999996</c:v>
                </c:pt>
                <c:pt idx="77">
                  <c:v>92.29340363</c:v>
                </c:pt>
                <c:pt idx="78">
                  <c:v>92.745445250000003</c:v>
                </c:pt>
                <c:pt idx="79">
                  <c:v>93.126068119999999</c:v>
                </c:pt>
                <c:pt idx="80">
                  <c:v>93.126068119999999</c:v>
                </c:pt>
                <c:pt idx="81">
                  <c:v>95.258888240000005</c:v>
                </c:pt>
                <c:pt idx="82">
                  <c:v>95.430191039999997</c:v>
                </c:pt>
                <c:pt idx="83">
                  <c:v>97.12128448</c:v>
                </c:pt>
                <c:pt idx="84">
                  <c:v>97.224205019999999</c:v>
                </c:pt>
                <c:pt idx="85">
                  <c:v>99.185600280000003</c:v>
                </c:pt>
                <c:pt idx="86">
                  <c:v>99.195030209999999</c:v>
                </c:pt>
                <c:pt idx="87">
                  <c:v>100.9581451</c:v>
                </c:pt>
                <c:pt idx="88">
                  <c:v>103.7504807</c:v>
                </c:pt>
                <c:pt idx="89">
                  <c:v>104.8740845</c:v>
                </c:pt>
                <c:pt idx="90">
                  <c:v>104.8740845</c:v>
                </c:pt>
                <c:pt idx="91">
                  <c:v>107.204628</c:v>
                </c:pt>
                <c:pt idx="92">
                  <c:v>108.1257935</c:v>
                </c:pt>
                <c:pt idx="93">
                  <c:v>110.0567322</c:v>
                </c:pt>
                <c:pt idx="94">
                  <c:v>109.240036</c:v>
                </c:pt>
                <c:pt idx="95">
                  <c:v>110.31101990000001</c:v>
                </c:pt>
                <c:pt idx="96">
                  <c:v>110.31101990000001</c:v>
                </c:pt>
                <c:pt idx="97">
                  <c:v>110.4462814</c:v>
                </c:pt>
                <c:pt idx="98">
                  <c:v>111.2396622</c:v>
                </c:pt>
                <c:pt idx="99">
                  <c:v>111.13578800000001</c:v>
                </c:pt>
                <c:pt idx="100">
                  <c:v>111.7104416</c:v>
                </c:pt>
                <c:pt idx="101">
                  <c:v>112.6259613</c:v>
                </c:pt>
                <c:pt idx="102">
                  <c:v>113.39342499999999</c:v>
                </c:pt>
                <c:pt idx="103">
                  <c:v>114.1875687</c:v>
                </c:pt>
                <c:pt idx="104">
                  <c:v>115.64918520000001</c:v>
                </c:pt>
                <c:pt idx="105">
                  <c:v>116.2293854</c:v>
                </c:pt>
                <c:pt idx="106">
                  <c:v>116.2293854</c:v>
                </c:pt>
                <c:pt idx="107">
                  <c:v>116.5890579</c:v>
                </c:pt>
                <c:pt idx="108">
                  <c:v>116.6809616</c:v>
                </c:pt>
                <c:pt idx="109">
                  <c:v>118.9197769</c:v>
                </c:pt>
                <c:pt idx="110">
                  <c:v>119.21762080000001</c:v>
                </c:pt>
                <c:pt idx="111">
                  <c:v>119.51151280000001</c:v>
                </c:pt>
                <c:pt idx="112">
                  <c:v>119.5999374</c:v>
                </c:pt>
                <c:pt idx="113">
                  <c:v>120.72936249999999</c:v>
                </c:pt>
                <c:pt idx="114">
                  <c:v>120.5801544</c:v>
                </c:pt>
                <c:pt idx="115">
                  <c:v>120.8355179</c:v>
                </c:pt>
                <c:pt idx="116">
                  <c:v>120.8355179</c:v>
                </c:pt>
                <c:pt idx="117">
                  <c:v>121.0522995</c:v>
                </c:pt>
                <c:pt idx="118">
                  <c:v>123.0052872</c:v>
                </c:pt>
                <c:pt idx="119">
                  <c:v>122.9933929</c:v>
                </c:pt>
                <c:pt idx="120">
                  <c:v>122.9983902</c:v>
                </c:pt>
                <c:pt idx="121">
                  <c:v>124.84761810000001</c:v>
                </c:pt>
                <c:pt idx="122">
                  <c:v>124.7978592</c:v>
                </c:pt>
                <c:pt idx="123">
                  <c:v>124.7517395</c:v>
                </c:pt>
                <c:pt idx="124">
                  <c:v>124.62802120000001</c:v>
                </c:pt>
                <c:pt idx="125">
                  <c:v>124.1373901</c:v>
                </c:pt>
                <c:pt idx="126">
                  <c:v>123.77034759999999</c:v>
                </c:pt>
                <c:pt idx="127">
                  <c:v>125.50513460000001</c:v>
                </c:pt>
                <c:pt idx="128">
                  <c:v>125.3262711</c:v>
                </c:pt>
                <c:pt idx="129">
                  <c:v>125.199913</c:v>
                </c:pt>
                <c:pt idx="130">
                  <c:v>126.77274319999999</c:v>
                </c:pt>
                <c:pt idx="131">
                  <c:v>125.7476959</c:v>
                </c:pt>
                <c:pt idx="132">
                  <c:v>126.55580140000001</c:v>
                </c:pt>
                <c:pt idx="133">
                  <c:v>128.04417419999999</c:v>
                </c:pt>
                <c:pt idx="134">
                  <c:v>128.32650760000001</c:v>
                </c:pt>
                <c:pt idx="135">
                  <c:v>128.02027889999999</c:v>
                </c:pt>
                <c:pt idx="136">
                  <c:v>127.65731049999999</c:v>
                </c:pt>
                <c:pt idx="137">
                  <c:v>129.182785</c:v>
                </c:pt>
                <c:pt idx="138">
                  <c:v>130.46195979999999</c:v>
                </c:pt>
                <c:pt idx="139">
                  <c:v>129.95068359999999</c:v>
                </c:pt>
                <c:pt idx="140">
                  <c:v>129.47503660000001</c:v>
                </c:pt>
                <c:pt idx="141">
                  <c:v>130.82220459999999</c:v>
                </c:pt>
                <c:pt idx="142">
                  <c:v>131.29016110000001</c:v>
                </c:pt>
                <c:pt idx="143">
                  <c:v>130.63465880000001</c:v>
                </c:pt>
                <c:pt idx="144">
                  <c:v>131.3122559</c:v>
                </c:pt>
                <c:pt idx="145">
                  <c:v>131.88487240000001</c:v>
                </c:pt>
                <c:pt idx="146">
                  <c:v>131.12455750000001</c:v>
                </c:pt>
                <c:pt idx="147">
                  <c:v>131.12455750000001</c:v>
                </c:pt>
                <c:pt idx="148">
                  <c:v>131.44902039999999</c:v>
                </c:pt>
                <c:pt idx="149">
                  <c:v>130.908783</c:v>
                </c:pt>
                <c:pt idx="150">
                  <c:v>132.11891170000001</c:v>
                </c:pt>
                <c:pt idx="151">
                  <c:v>132.11891170000001</c:v>
                </c:pt>
                <c:pt idx="152">
                  <c:v>132.2644196</c:v>
                </c:pt>
                <c:pt idx="153">
                  <c:v>131.5270233</c:v>
                </c:pt>
                <c:pt idx="154">
                  <c:v>131.5270233</c:v>
                </c:pt>
                <c:pt idx="155">
                  <c:v>131.97364809999999</c:v>
                </c:pt>
                <c:pt idx="156">
                  <c:v>132.49404910000001</c:v>
                </c:pt>
                <c:pt idx="157">
                  <c:v>133.50765989999999</c:v>
                </c:pt>
                <c:pt idx="158">
                  <c:v>134.65052800000001</c:v>
                </c:pt>
                <c:pt idx="159">
                  <c:v>135.65328980000001</c:v>
                </c:pt>
                <c:pt idx="160">
                  <c:v>134.44996639999999</c:v>
                </c:pt>
                <c:pt idx="161">
                  <c:v>135.46711730000001</c:v>
                </c:pt>
                <c:pt idx="162">
                  <c:v>136.44477839999999</c:v>
                </c:pt>
                <c:pt idx="163">
                  <c:v>135.44732669999999</c:v>
                </c:pt>
                <c:pt idx="164">
                  <c:v>134.60897829999999</c:v>
                </c:pt>
                <c:pt idx="165">
                  <c:v>135.5290833</c:v>
                </c:pt>
                <c:pt idx="166">
                  <c:v>135.5290833</c:v>
                </c:pt>
                <c:pt idx="167">
                  <c:v>135.5290833</c:v>
                </c:pt>
                <c:pt idx="168">
                  <c:v>135.94549559999999</c:v>
                </c:pt>
                <c:pt idx="169">
                  <c:v>134.75607299999999</c:v>
                </c:pt>
                <c:pt idx="170">
                  <c:v>135.52484129999999</c:v>
                </c:pt>
                <c:pt idx="171">
                  <c:v>134.569931</c:v>
                </c:pt>
                <c:pt idx="172">
                  <c:v>135.5227356</c:v>
                </c:pt>
                <c:pt idx="173">
                  <c:v>136.4811249</c:v>
                </c:pt>
                <c:pt idx="174">
                  <c:v>135.4881287</c:v>
                </c:pt>
                <c:pt idx="175">
                  <c:v>136.4058838</c:v>
                </c:pt>
                <c:pt idx="176">
                  <c:v>136.8787384</c:v>
                </c:pt>
                <c:pt idx="177">
                  <c:v>136.57278439999999</c:v>
                </c:pt>
                <c:pt idx="178">
                  <c:v>136.73190310000001</c:v>
                </c:pt>
                <c:pt idx="179">
                  <c:v>137.6126404</c:v>
                </c:pt>
                <c:pt idx="180">
                  <c:v>137.6126404</c:v>
                </c:pt>
                <c:pt idx="181">
                  <c:v>135.56518550000001</c:v>
                </c:pt>
                <c:pt idx="182">
                  <c:v>134.64814759999999</c:v>
                </c:pt>
                <c:pt idx="183">
                  <c:v>133.80358889999999</c:v>
                </c:pt>
                <c:pt idx="184">
                  <c:v>132.99948119999999</c:v>
                </c:pt>
                <c:pt idx="185">
                  <c:v>132.3258514</c:v>
                </c:pt>
                <c:pt idx="186">
                  <c:v>131.69612119999999</c:v>
                </c:pt>
                <c:pt idx="187">
                  <c:v>131.69612119999999</c:v>
                </c:pt>
                <c:pt idx="188">
                  <c:v>128.4372406</c:v>
                </c:pt>
                <c:pt idx="189">
                  <c:v>125.88675689999999</c:v>
                </c:pt>
                <c:pt idx="190">
                  <c:v>125.23896790000001</c:v>
                </c:pt>
                <c:pt idx="191">
                  <c:v>122.9680176</c:v>
                </c:pt>
                <c:pt idx="192">
                  <c:v>122.44606779999999</c:v>
                </c:pt>
                <c:pt idx="193">
                  <c:v>122.44606779999999</c:v>
                </c:pt>
                <c:pt idx="194">
                  <c:v>120.7513885</c:v>
                </c:pt>
                <c:pt idx="195">
                  <c:v>119.166275</c:v>
                </c:pt>
                <c:pt idx="196">
                  <c:v>119.4194336</c:v>
                </c:pt>
                <c:pt idx="197">
                  <c:v>117.89299010000001</c:v>
                </c:pt>
                <c:pt idx="198">
                  <c:v>118.2040787</c:v>
                </c:pt>
                <c:pt idx="199">
                  <c:v>116.70561979999999</c:v>
                </c:pt>
                <c:pt idx="200">
                  <c:v>117.2120895</c:v>
                </c:pt>
                <c:pt idx="201">
                  <c:v>115.90779879999999</c:v>
                </c:pt>
                <c:pt idx="202">
                  <c:v>117.5457001</c:v>
                </c:pt>
                <c:pt idx="203">
                  <c:v>116.9490967</c:v>
                </c:pt>
                <c:pt idx="204">
                  <c:v>116.79100800000001</c:v>
                </c:pt>
                <c:pt idx="205">
                  <c:v>117.3219299</c:v>
                </c:pt>
                <c:pt idx="206">
                  <c:v>115.946167</c:v>
                </c:pt>
                <c:pt idx="207">
                  <c:v>116.3892288</c:v>
                </c:pt>
                <c:pt idx="208">
                  <c:v>115.07888029999999</c:v>
                </c:pt>
                <c:pt idx="209">
                  <c:v>115.75328829999999</c:v>
                </c:pt>
                <c:pt idx="210">
                  <c:v>114.43704990000001</c:v>
                </c:pt>
                <c:pt idx="211">
                  <c:v>115.15297700000001</c:v>
                </c:pt>
                <c:pt idx="212">
                  <c:v>113.8289948</c:v>
                </c:pt>
                <c:pt idx="213">
                  <c:v>112.5305252</c:v>
                </c:pt>
                <c:pt idx="214">
                  <c:v>111.55875399999999</c:v>
                </c:pt>
                <c:pt idx="215">
                  <c:v>110.5877457</c:v>
                </c:pt>
                <c:pt idx="216">
                  <c:v>109.63838200000001</c:v>
                </c:pt>
                <c:pt idx="217">
                  <c:v>108.7613144</c:v>
                </c:pt>
                <c:pt idx="218">
                  <c:v>108.7613144</c:v>
                </c:pt>
                <c:pt idx="219">
                  <c:v>108.06980900000001</c:v>
                </c:pt>
                <c:pt idx="220">
                  <c:v>107.4332809</c:v>
                </c:pt>
                <c:pt idx="221">
                  <c:v>107.4332809</c:v>
                </c:pt>
                <c:pt idx="222">
                  <c:v>105.80711359999999</c:v>
                </c:pt>
                <c:pt idx="223">
                  <c:v>105.28855129999999</c:v>
                </c:pt>
                <c:pt idx="224">
                  <c:v>104.06990810000001</c:v>
                </c:pt>
                <c:pt idx="225">
                  <c:v>104.06990810000001</c:v>
                </c:pt>
                <c:pt idx="226">
                  <c:v>103.1591873</c:v>
                </c:pt>
                <c:pt idx="227">
                  <c:v>102.12538910000001</c:v>
                </c:pt>
                <c:pt idx="228">
                  <c:v>101.41762540000001</c:v>
                </c:pt>
                <c:pt idx="229">
                  <c:v>101.41762540000001</c:v>
                </c:pt>
                <c:pt idx="230">
                  <c:v>101.1889496</c:v>
                </c:pt>
                <c:pt idx="231">
                  <c:v>102.777565</c:v>
                </c:pt>
                <c:pt idx="232">
                  <c:v>102.4836426</c:v>
                </c:pt>
                <c:pt idx="233">
                  <c:v>102.2603836</c:v>
                </c:pt>
                <c:pt idx="234">
                  <c:v>101.95440670000001</c:v>
                </c:pt>
                <c:pt idx="235">
                  <c:v>101.73656459999999</c:v>
                </c:pt>
                <c:pt idx="236">
                  <c:v>103.30291750000001</c:v>
                </c:pt>
                <c:pt idx="237">
                  <c:v>102.90086359999999</c:v>
                </c:pt>
                <c:pt idx="238">
                  <c:v>102.56361390000001</c:v>
                </c:pt>
                <c:pt idx="239">
                  <c:v>102.56361390000001</c:v>
                </c:pt>
                <c:pt idx="240">
                  <c:v>101.9187012</c:v>
                </c:pt>
                <c:pt idx="241">
                  <c:v>102.8438034</c:v>
                </c:pt>
                <c:pt idx="242">
                  <c:v>102.2995224</c:v>
                </c:pt>
                <c:pt idx="243">
                  <c:v>101.9709091</c:v>
                </c:pt>
                <c:pt idx="244">
                  <c:v>100.9365997</c:v>
                </c:pt>
                <c:pt idx="245">
                  <c:v>100.70634459999999</c:v>
                </c:pt>
                <c:pt idx="246">
                  <c:v>100.39711</c:v>
                </c:pt>
                <c:pt idx="247">
                  <c:v>101.32076259999999</c:v>
                </c:pt>
                <c:pt idx="248">
                  <c:v>100.5744095</c:v>
                </c:pt>
                <c:pt idx="249">
                  <c:v>100.3748932</c:v>
                </c:pt>
                <c:pt idx="250">
                  <c:v>100.2929153</c:v>
                </c:pt>
                <c:pt idx="251">
                  <c:v>101.7217102</c:v>
                </c:pt>
                <c:pt idx="252">
                  <c:v>101.39617920000001</c:v>
                </c:pt>
                <c:pt idx="253">
                  <c:v>100.7739029</c:v>
                </c:pt>
                <c:pt idx="254">
                  <c:v>100.5569687</c:v>
                </c:pt>
                <c:pt idx="255">
                  <c:v>100.4385376</c:v>
                </c:pt>
                <c:pt idx="256">
                  <c:v>100.2659225</c:v>
                </c:pt>
                <c:pt idx="257">
                  <c:v>100.19047550000001</c:v>
                </c:pt>
                <c:pt idx="258">
                  <c:v>100.0701675</c:v>
                </c:pt>
                <c:pt idx="259">
                  <c:v>100.0192108</c:v>
                </c:pt>
                <c:pt idx="260">
                  <c:v>99.878707890000001</c:v>
                </c:pt>
                <c:pt idx="261">
                  <c:v>99.878707890000001</c:v>
                </c:pt>
                <c:pt idx="262">
                  <c:v>99.513465879999998</c:v>
                </c:pt>
                <c:pt idx="263">
                  <c:v>99.395843510000006</c:v>
                </c:pt>
                <c:pt idx="264">
                  <c:v>99.319427489999995</c:v>
                </c:pt>
                <c:pt idx="265">
                  <c:v>99.257164000000003</c:v>
                </c:pt>
                <c:pt idx="266">
                  <c:v>99.238204960000004</c:v>
                </c:pt>
                <c:pt idx="267">
                  <c:v>99.22062683</c:v>
                </c:pt>
                <c:pt idx="268">
                  <c:v>99.174163820000004</c:v>
                </c:pt>
                <c:pt idx="269">
                  <c:v>99.094100949999998</c:v>
                </c:pt>
                <c:pt idx="270">
                  <c:v>98.465820309999998</c:v>
                </c:pt>
                <c:pt idx="271">
                  <c:v>99.582305910000002</c:v>
                </c:pt>
                <c:pt idx="272">
                  <c:v>99.051147459999996</c:v>
                </c:pt>
                <c:pt idx="273">
                  <c:v>98.263664250000005</c:v>
                </c:pt>
                <c:pt idx="274">
                  <c:v>99.841003420000007</c:v>
                </c:pt>
                <c:pt idx="275">
                  <c:v>99.703643799999995</c:v>
                </c:pt>
                <c:pt idx="276">
                  <c:v>99.663558960000003</c:v>
                </c:pt>
                <c:pt idx="277">
                  <c:v>99.564704899999995</c:v>
                </c:pt>
                <c:pt idx="278">
                  <c:v>99.553657529999995</c:v>
                </c:pt>
                <c:pt idx="279">
                  <c:v>99.539054870000001</c:v>
                </c:pt>
                <c:pt idx="280">
                  <c:v>99.440788269999999</c:v>
                </c:pt>
                <c:pt idx="281">
                  <c:v>97.539970400000001</c:v>
                </c:pt>
                <c:pt idx="282">
                  <c:v>97.539970400000001</c:v>
                </c:pt>
                <c:pt idx="283">
                  <c:v>97.622261050000006</c:v>
                </c:pt>
                <c:pt idx="284">
                  <c:v>98.467178340000004</c:v>
                </c:pt>
                <c:pt idx="285">
                  <c:v>97.599739069999998</c:v>
                </c:pt>
                <c:pt idx="286">
                  <c:v>98.63594818</c:v>
                </c:pt>
                <c:pt idx="287">
                  <c:v>97.889205930000003</c:v>
                </c:pt>
                <c:pt idx="288">
                  <c:v>99.204612729999994</c:v>
                </c:pt>
                <c:pt idx="289">
                  <c:v>99.149330140000004</c:v>
                </c:pt>
                <c:pt idx="290">
                  <c:v>99.065422060000003</c:v>
                </c:pt>
                <c:pt idx="291">
                  <c:v>100.9047394</c:v>
                </c:pt>
                <c:pt idx="292">
                  <c:v>100.72785949999999</c:v>
                </c:pt>
                <c:pt idx="293">
                  <c:v>100.5002365</c:v>
                </c:pt>
                <c:pt idx="294">
                  <c:v>100.3615417</c:v>
                </c:pt>
                <c:pt idx="295">
                  <c:v>100.9061584</c:v>
                </c:pt>
                <c:pt idx="296">
                  <c:v>102.52973179999999</c:v>
                </c:pt>
                <c:pt idx="297">
                  <c:v>102.2755508</c:v>
                </c:pt>
                <c:pt idx="298">
                  <c:v>102.0140686</c:v>
                </c:pt>
                <c:pt idx="299">
                  <c:v>102.0140686</c:v>
                </c:pt>
                <c:pt idx="300">
                  <c:v>101.5312042</c:v>
                </c:pt>
                <c:pt idx="301">
                  <c:v>101.2447815</c:v>
                </c:pt>
                <c:pt idx="302">
                  <c:v>101.8456345</c:v>
                </c:pt>
                <c:pt idx="303">
                  <c:v>101.8456345</c:v>
                </c:pt>
                <c:pt idx="304">
                  <c:v>100.8974991</c:v>
                </c:pt>
                <c:pt idx="305">
                  <c:v>100.6560593</c:v>
                </c:pt>
                <c:pt idx="306">
                  <c:v>99.790351869999995</c:v>
                </c:pt>
                <c:pt idx="307">
                  <c:v>98.951065060000005</c:v>
                </c:pt>
                <c:pt idx="308">
                  <c:v>100.2364273</c:v>
                </c:pt>
                <c:pt idx="309">
                  <c:v>100.10561370000001</c:v>
                </c:pt>
                <c:pt idx="310">
                  <c:v>100.0101471</c:v>
                </c:pt>
                <c:pt idx="311">
                  <c:v>99.89019012</c:v>
                </c:pt>
                <c:pt idx="312">
                  <c:v>99.819122309999997</c:v>
                </c:pt>
                <c:pt idx="313">
                  <c:v>99.767692569999994</c:v>
                </c:pt>
                <c:pt idx="314">
                  <c:v>99.74469757</c:v>
                </c:pt>
                <c:pt idx="315">
                  <c:v>99.684280400000006</c:v>
                </c:pt>
                <c:pt idx="316">
                  <c:v>99.399528500000002</c:v>
                </c:pt>
                <c:pt idx="317">
                  <c:v>101.1638107</c:v>
                </c:pt>
                <c:pt idx="318">
                  <c:v>100.6395187</c:v>
                </c:pt>
                <c:pt idx="319">
                  <c:v>101.0239868</c:v>
                </c:pt>
                <c:pt idx="320">
                  <c:v>100.2810745</c:v>
                </c:pt>
                <c:pt idx="321">
                  <c:v>100.154129</c:v>
                </c:pt>
                <c:pt idx="322">
                  <c:v>100.0379105</c:v>
                </c:pt>
                <c:pt idx="323">
                  <c:v>99.979148859999995</c:v>
                </c:pt>
                <c:pt idx="324">
                  <c:v>99.845825199999993</c:v>
                </c:pt>
                <c:pt idx="325">
                  <c:v>99.812744140000007</c:v>
                </c:pt>
                <c:pt idx="326">
                  <c:v>99.73871613</c:v>
                </c:pt>
                <c:pt idx="327">
                  <c:v>99.662925720000004</c:v>
                </c:pt>
                <c:pt idx="328">
                  <c:v>98.745727540000004</c:v>
                </c:pt>
                <c:pt idx="329">
                  <c:v>98.722610470000006</c:v>
                </c:pt>
                <c:pt idx="330">
                  <c:v>98.752891539999993</c:v>
                </c:pt>
                <c:pt idx="331">
                  <c:v>98.732093809999995</c:v>
                </c:pt>
                <c:pt idx="332">
                  <c:v>98.761680600000005</c:v>
                </c:pt>
                <c:pt idx="333">
                  <c:v>98.774665830000004</c:v>
                </c:pt>
                <c:pt idx="334">
                  <c:v>98.749427800000007</c:v>
                </c:pt>
                <c:pt idx="335">
                  <c:v>100.57389070000001</c:v>
                </c:pt>
                <c:pt idx="336">
                  <c:v>100.4758987</c:v>
                </c:pt>
                <c:pt idx="337">
                  <c:v>99.915908810000005</c:v>
                </c:pt>
                <c:pt idx="338">
                  <c:v>99.31298065</c:v>
                </c:pt>
                <c:pt idx="339">
                  <c:v>100.21056369999999</c:v>
                </c:pt>
                <c:pt idx="340">
                  <c:v>100.21056369999999</c:v>
                </c:pt>
                <c:pt idx="341">
                  <c:v>100.27713009999999</c:v>
                </c:pt>
                <c:pt idx="342">
                  <c:v>99.313858030000006</c:v>
                </c:pt>
                <c:pt idx="343">
                  <c:v>99.313858030000006</c:v>
                </c:pt>
                <c:pt idx="344">
                  <c:v>100.0857925</c:v>
                </c:pt>
                <c:pt idx="345">
                  <c:v>99.871665949999993</c:v>
                </c:pt>
                <c:pt idx="346">
                  <c:v>100.519783</c:v>
                </c:pt>
                <c:pt idx="347">
                  <c:v>100.519783</c:v>
                </c:pt>
                <c:pt idx="348">
                  <c:v>99.438140869999998</c:v>
                </c:pt>
                <c:pt idx="349">
                  <c:v>101.23748019999999</c:v>
                </c:pt>
                <c:pt idx="350">
                  <c:v>101.103981</c:v>
                </c:pt>
                <c:pt idx="351">
                  <c:v>100.89257809999999</c:v>
                </c:pt>
                <c:pt idx="352">
                  <c:v>100.7770615</c:v>
                </c:pt>
                <c:pt idx="353">
                  <c:v>100.67581180000001</c:v>
                </c:pt>
                <c:pt idx="354">
                  <c:v>100.67581180000001</c:v>
                </c:pt>
                <c:pt idx="355">
                  <c:v>98.758705140000004</c:v>
                </c:pt>
                <c:pt idx="356">
                  <c:v>98.700569150000007</c:v>
                </c:pt>
                <c:pt idx="357">
                  <c:v>99.792266850000004</c:v>
                </c:pt>
                <c:pt idx="358">
                  <c:v>99.580223079999996</c:v>
                </c:pt>
                <c:pt idx="359">
                  <c:v>100.2650146</c:v>
                </c:pt>
                <c:pt idx="360">
                  <c:v>99.985351559999998</c:v>
                </c:pt>
                <c:pt idx="361">
                  <c:v>99.353904720000003</c:v>
                </c:pt>
                <c:pt idx="362">
                  <c:v>100.43901820000001</c:v>
                </c:pt>
                <c:pt idx="363">
                  <c:v>99.312294010000002</c:v>
                </c:pt>
                <c:pt idx="364">
                  <c:v>98.810943600000002</c:v>
                </c:pt>
                <c:pt idx="365">
                  <c:v>99.751144409999995</c:v>
                </c:pt>
                <c:pt idx="366">
                  <c:v>99.751144409999995</c:v>
                </c:pt>
                <c:pt idx="367">
                  <c:v>99.422538759999995</c:v>
                </c:pt>
                <c:pt idx="368">
                  <c:v>98.804840089999999</c:v>
                </c:pt>
                <c:pt idx="369">
                  <c:v>98.737678529999997</c:v>
                </c:pt>
                <c:pt idx="370">
                  <c:v>100.5522079</c:v>
                </c:pt>
                <c:pt idx="371">
                  <c:v>100.5522079</c:v>
                </c:pt>
                <c:pt idx="372">
                  <c:v>100.41114039999999</c:v>
                </c:pt>
                <c:pt idx="373">
                  <c:v>99.785804749999997</c:v>
                </c:pt>
                <c:pt idx="374">
                  <c:v>99.685119630000003</c:v>
                </c:pt>
                <c:pt idx="375">
                  <c:v>99.685119630000003</c:v>
                </c:pt>
                <c:pt idx="376">
                  <c:v>99.659446720000005</c:v>
                </c:pt>
                <c:pt idx="377">
                  <c:v>99.54953003</c:v>
                </c:pt>
                <c:pt idx="378">
                  <c:v>99.413780209999999</c:v>
                </c:pt>
                <c:pt idx="379">
                  <c:v>99.384796140000006</c:v>
                </c:pt>
                <c:pt idx="380">
                  <c:v>99.389823910000004</c:v>
                </c:pt>
                <c:pt idx="381">
                  <c:v>99.342445369999993</c:v>
                </c:pt>
                <c:pt idx="382">
                  <c:v>100.40544130000001</c:v>
                </c:pt>
                <c:pt idx="383">
                  <c:v>99.681167599999995</c:v>
                </c:pt>
                <c:pt idx="384">
                  <c:v>99.364372250000002</c:v>
                </c:pt>
                <c:pt idx="385">
                  <c:v>100.4903793</c:v>
                </c:pt>
                <c:pt idx="386">
                  <c:v>100.08369449999999</c:v>
                </c:pt>
                <c:pt idx="387">
                  <c:v>100.8206558</c:v>
                </c:pt>
                <c:pt idx="388">
                  <c:v>100.6485062</c:v>
                </c:pt>
                <c:pt idx="389">
                  <c:v>100.5147324</c:v>
                </c:pt>
                <c:pt idx="390">
                  <c:v>100.5147324</c:v>
                </c:pt>
                <c:pt idx="391">
                  <c:v>100.3195877</c:v>
                </c:pt>
                <c:pt idx="392">
                  <c:v>101.9470139</c:v>
                </c:pt>
                <c:pt idx="393">
                  <c:v>101.7182007</c:v>
                </c:pt>
                <c:pt idx="394">
                  <c:v>101.47749330000001</c:v>
                </c:pt>
                <c:pt idx="395">
                  <c:v>101.2161102</c:v>
                </c:pt>
                <c:pt idx="396">
                  <c:v>100.7088699</c:v>
                </c:pt>
                <c:pt idx="397">
                  <c:v>101.2021484</c:v>
                </c:pt>
                <c:pt idx="398">
                  <c:v>100.44376370000001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65-403C-9080-107035B603D1}"/>
            </c:ext>
          </c:extLst>
        </c:ser>
        <c:ser>
          <c:idx val="2"/>
          <c:order val="2"/>
          <c:tx>
            <c:strRef>
              <c:f>Sheet!$E$1</c:f>
              <c:strCache>
                <c:ptCount val="1"/>
                <c:pt idx="0">
                  <c:v>Motor 2 (RPM)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Sheet!$E$2:$E$400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1.8098647590000001</c:v>
                </c:pt>
                <c:pt idx="4">
                  <c:v>1.8098647590000001</c:v>
                </c:pt>
                <c:pt idx="5">
                  <c:v>1.6773827079999999</c:v>
                </c:pt>
                <c:pt idx="6">
                  <c:v>5.1837110519999996</c:v>
                </c:pt>
                <c:pt idx="7">
                  <c:v>11.374671940000001</c:v>
                </c:pt>
                <c:pt idx="8">
                  <c:v>12.34795952</c:v>
                </c:pt>
                <c:pt idx="9">
                  <c:v>15.07030964</c:v>
                </c:pt>
                <c:pt idx="10">
                  <c:v>17.568983079999999</c:v>
                </c:pt>
                <c:pt idx="11">
                  <c:v>19.863496779999998</c:v>
                </c:pt>
                <c:pt idx="12">
                  <c:v>21.822200779999999</c:v>
                </c:pt>
                <c:pt idx="13">
                  <c:v>21.822200779999999</c:v>
                </c:pt>
                <c:pt idx="14">
                  <c:v>28.76205826</c:v>
                </c:pt>
                <c:pt idx="15">
                  <c:v>32.040229799999999</c:v>
                </c:pt>
                <c:pt idx="16">
                  <c:v>34.84874344</c:v>
                </c:pt>
                <c:pt idx="17">
                  <c:v>34.84874344</c:v>
                </c:pt>
                <c:pt idx="18">
                  <c:v>39.323482509999998</c:v>
                </c:pt>
                <c:pt idx="19">
                  <c:v>43.179508210000002</c:v>
                </c:pt>
                <c:pt idx="20">
                  <c:v>46.714866639999997</c:v>
                </c:pt>
                <c:pt idx="21">
                  <c:v>48.72600937</c:v>
                </c:pt>
                <c:pt idx="22">
                  <c:v>52.331676479999999</c:v>
                </c:pt>
                <c:pt idx="23">
                  <c:v>53.893054960000001</c:v>
                </c:pt>
                <c:pt idx="24">
                  <c:v>55.335887909999997</c:v>
                </c:pt>
                <c:pt idx="25">
                  <c:v>56.698745729999999</c:v>
                </c:pt>
                <c:pt idx="26">
                  <c:v>57.937263489999999</c:v>
                </c:pt>
                <c:pt idx="27">
                  <c:v>59.087249759999999</c:v>
                </c:pt>
                <c:pt idx="28">
                  <c:v>59.087249759999999</c:v>
                </c:pt>
                <c:pt idx="29">
                  <c:v>59.995956419999999</c:v>
                </c:pt>
                <c:pt idx="30">
                  <c:v>60.423316960000001</c:v>
                </c:pt>
                <c:pt idx="31">
                  <c:v>63.113872530000002</c:v>
                </c:pt>
                <c:pt idx="32">
                  <c:v>63.788734439999999</c:v>
                </c:pt>
                <c:pt idx="33">
                  <c:v>65.530105590000005</c:v>
                </c:pt>
                <c:pt idx="34">
                  <c:v>67.657402039999994</c:v>
                </c:pt>
                <c:pt idx="35">
                  <c:v>69.932838439999998</c:v>
                </c:pt>
                <c:pt idx="36">
                  <c:v>72.046020510000005</c:v>
                </c:pt>
                <c:pt idx="37">
                  <c:v>72.166442869999997</c:v>
                </c:pt>
                <c:pt idx="38">
                  <c:v>74.139190670000005</c:v>
                </c:pt>
                <c:pt idx="39">
                  <c:v>74.151527400000006</c:v>
                </c:pt>
                <c:pt idx="40">
                  <c:v>74.159713749999995</c:v>
                </c:pt>
                <c:pt idx="41">
                  <c:v>74.166221620000002</c:v>
                </c:pt>
                <c:pt idx="42">
                  <c:v>74.184181210000006</c:v>
                </c:pt>
                <c:pt idx="43">
                  <c:v>74.171646120000005</c:v>
                </c:pt>
                <c:pt idx="44">
                  <c:v>75.950202939999997</c:v>
                </c:pt>
                <c:pt idx="45">
                  <c:v>75.799797060000003</c:v>
                </c:pt>
                <c:pt idx="46">
                  <c:v>75.588493349999993</c:v>
                </c:pt>
                <c:pt idx="47">
                  <c:v>77.310752870000002</c:v>
                </c:pt>
                <c:pt idx="48">
                  <c:v>78.293937679999999</c:v>
                </c:pt>
                <c:pt idx="49">
                  <c:v>78.021728519999996</c:v>
                </c:pt>
                <c:pt idx="50">
                  <c:v>79.490028379999998</c:v>
                </c:pt>
                <c:pt idx="51">
                  <c:v>80.87784576</c:v>
                </c:pt>
                <c:pt idx="52">
                  <c:v>82.161231990000005</c:v>
                </c:pt>
                <c:pt idx="53">
                  <c:v>81.601570129999999</c:v>
                </c:pt>
                <c:pt idx="54">
                  <c:v>82.872116090000006</c:v>
                </c:pt>
                <c:pt idx="55">
                  <c:v>82.215026859999995</c:v>
                </c:pt>
                <c:pt idx="56">
                  <c:v>81.555076600000007</c:v>
                </c:pt>
                <c:pt idx="57">
                  <c:v>82.343505859999993</c:v>
                </c:pt>
                <c:pt idx="58">
                  <c:v>81.342658999999998</c:v>
                </c:pt>
                <c:pt idx="59">
                  <c:v>80.847282410000005</c:v>
                </c:pt>
                <c:pt idx="60">
                  <c:v>80.847282410000005</c:v>
                </c:pt>
                <c:pt idx="61">
                  <c:v>79.363311769999996</c:v>
                </c:pt>
                <c:pt idx="62">
                  <c:v>79.363311769999996</c:v>
                </c:pt>
                <c:pt idx="63">
                  <c:v>78.995414729999993</c:v>
                </c:pt>
                <c:pt idx="64">
                  <c:v>78.423873900000004</c:v>
                </c:pt>
                <c:pt idx="65">
                  <c:v>79.603401180000006</c:v>
                </c:pt>
                <c:pt idx="66">
                  <c:v>78.750015259999998</c:v>
                </c:pt>
                <c:pt idx="67">
                  <c:v>78.750015259999998</c:v>
                </c:pt>
                <c:pt idx="68">
                  <c:v>79.424415589999995</c:v>
                </c:pt>
                <c:pt idx="69">
                  <c:v>80.756210330000002</c:v>
                </c:pt>
                <c:pt idx="70">
                  <c:v>80.28202057</c:v>
                </c:pt>
                <c:pt idx="71">
                  <c:v>81.539825440000001</c:v>
                </c:pt>
                <c:pt idx="72">
                  <c:v>82.577842709999999</c:v>
                </c:pt>
                <c:pt idx="73">
                  <c:v>84.924880979999998</c:v>
                </c:pt>
                <c:pt idx="74">
                  <c:v>85.755813599999996</c:v>
                </c:pt>
                <c:pt idx="75">
                  <c:v>86.752670289999998</c:v>
                </c:pt>
                <c:pt idx="76">
                  <c:v>89.467926030000001</c:v>
                </c:pt>
                <c:pt idx="77">
                  <c:v>90.075775149999998</c:v>
                </c:pt>
                <c:pt idx="78">
                  <c:v>92.490348819999994</c:v>
                </c:pt>
                <c:pt idx="79">
                  <c:v>94.682037350000002</c:v>
                </c:pt>
                <c:pt idx="80">
                  <c:v>94.682037350000002</c:v>
                </c:pt>
                <c:pt idx="81">
                  <c:v>94.911026000000007</c:v>
                </c:pt>
                <c:pt idx="82">
                  <c:v>95.109199520000004</c:v>
                </c:pt>
                <c:pt idx="83">
                  <c:v>93.353157039999999</c:v>
                </c:pt>
                <c:pt idx="84">
                  <c:v>93.730484009999998</c:v>
                </c:pt>
                <c:pt idx="85">
                  <c:v>92.316337590000003</c:v>
                </c:pt>
                <c:pt idx="86">
                  <c:v>92.830047609999994</c:v>
                </c:pt>
                <c:pt idx="87">
                  <c:v>93.252807619999999</c:v>
                </c:pt>
                <c:pt idx="88">
                  <c:v>93.725578310000003</c:v>
                </c:pt>
                <c:pt idx="89">
                  <c:v>93.840713500000007</c:v>
                </c:pt>
                <c:pt idx="90">
                  <c:v>93.840713500000007</c:v>
                </c:pt>
                <c:pt idx="91">
                  <c:v>93.643127440000001</c:v>
                </c:pt>
                <c:pt idx="92">
                  <c:v>93.801940920000007</c:v>
                </c:pt>
                <c:pt idx="93">
                  <c:v>94.316894529999999</c:v>
                </c:pt>
                <c:pt idx="94">
                  <c:v>94.652359009999998</c:v>
                </c:pt>
                <c:pt idx="95">
                  <c:v>94.977691649999997</c:v>
                </c:pt>
                <c:pt idx="96">
                  <c:v>94.977691649999997</c:v>
                </c:pt>
                <c:pt idx="97">
                  <c:v>96.236839290000006</c:v>
                </c:pt>
                <c:pt idx="98">
                  <c:v>96.293357850000007</c:v>
                </c:pt>
                <c:pt idx="99">
                  <c:v>97.283546450000003</c:v>
                </c:pt>
                <c:pt idx="100">
                  <c:v>97.131568909999999</c:v>
                </c:pt>
                <c:pt idx="101">
                  <c:v>97.294265749999994</c:v>
                </c:pt>
                <c:pt idx="102">
                  <c:v>99.184013370000002</c:v>
                </c:pt>
                <c:pt idx="103">
                  <c:v>99.200828549999997</c:v>
                </c:pt>
                <c:pt idx="104">
                  <c:v>100.12130740000001</c:v>
                </c:pt>
                <c:pt idx="105">
                  <c:v>101.83815</c:v>
                </c:pt>
                <c:pt idx="106">
                  <c:v>101.83815</c:v>
                </c:pt>
                <c:pt idx="107">
                  <c:v>101.47911070000001</c:v>
                </c:pt>
                <c:pt idx="108">
                  <c:v>100.39498140000001</c:v>
                </c:pt>
                <c:pt idx="109">
                  <c:v>100.23122410000001</c:v>
                </c:pt>
                <c:pt idx="110">
                  <c:v>101.89707180000001</c:v>
                </c:pt>
                <c:pt idx="111">
                  <c:v>101.6561279</c:v>
                </c:pt>
                <c:pt idx="112">
                  <c:v>101.28423309999999</c:v>
                </c:pt>
                <c:pt idx="113">
                  <c:v>102.1055145</c:v>
                </c:pt>
                <c:pt idx="114">
                  <c:v>101.5819321</c:v>
                </c:pt>
                <c:pt idx="115">
                  <c:v>103.22796630000001</c:v>
                </c:pt>
                <c:pt idx="116">
                  <c:v>103.22796630000001</c:v>
                </c:pt>
                <c:pt idx="117">
                  <c:v>102.9226761</c:v>
                </c:pt>
                <c:pt idx="118">
                  <c:v>102.5966492</c:v>
                </c:pt>
                <c:pt idx="119">
                  <c:v>104.0804443</c:v>
                </c:pt>
                <c:pt idx="120">
                  <c:v>103.6668243</c:v>
                </c:pt>
                <c:pt idx="121">
                  <c:v>105.1223373</c:v>
                </c:pt>
                <c:pt idx="122">
                  <c:v>104.7001114</c:v>
                </c:pt>
                <c:pt idx="123">
                  <c:v>106.12515260000001</c:v>
                </c:pt>
                <c:pt idx="124">
                  <c:v>105.56185910000001</c:v>
                </c:pt>
                <c:pt idx="125">
                  <c:v>104.7404404</c:v>
                </c:pt>
                <c:pt idx="126">
                  <c:v>105.7932587</c:v>
                </c:pt>
                <c:pt idx="127">
                  <c:v>105.24571229999999</c:v>
                </c:pt>
                <c:pt idx="128">
                  <c:v>106.54984279999999</c:v>
                </c:pt>
                <c:pt idx="129">
                  <c:v>105.98841090000001</c:v>
                </c:pt>
                <c:pt idx="130">
                  <c:v>107.1779404</c:v>
                </c:pt>
                <c:pt idx="131">
                  <c:v>105.9362793</c:v>
                </c:pt>
                <c:pt idx="132">
                  <c:v>106.527298</c:v>
                </c:pt>
                <c:pt idx="133">
                  <c:v>107.68795780000001</c:v>
                </c:pt>
                <c:pt idx="134">
                  <c:v>107.85117339999999</c:v>
                </c:pt>
                <c:pt idx="135">
                  <c:v>107.2277374</c:v>
                </c:pt>
                <c:pt idx="136">
                  <c:v>108.38500209999999</c:v>
                </c:pt>
                <c:pt idx="137">
                  <c:v>107.6978836</c:v>
                </c:pt>
                <c:pt idx="138">
                  <c:v>108.7605286</c:v>
                </c:pt>
                <c:pt idx="139">
                  <c:v>108.0300903</c:v>
                </c:pt>
                <c:pt idx="140">
                  <c:v>109.1608276</c:v>
                </c:pt>
                <c:pt idx="141">
                  <c:v>108.38674159999999</c:v>
                </c:pt>
                <c:pt idx="142">
                  <c:v>108.8214188</c:v>
                </c:pt>
                <c:pt idx="143">
                  <c:v>109.81062319999999</c:v>
                </c:pt>
                <c:pt idx="144">
                  <c:v>110.30747220000001</c:v>
                </c:pt>
                <c:pt idx="145">
                  <c:v>110.718605</c:v>
                </c:pt>
                <c:pt idx="146">
                  <c:v>111.509407</c:v>
                </c:pt>
                <c:pt idx="147">
                  <c:v>111.509407</c:v>
                </c:pt>
                <c:pt idx="148">
                  <c:v>113.07869719999999</c:v>
                </c:pt>
                <c:pt idx="149">
                  <c:v>113.8813629</c:v>
                </c:pt>
                <c:pt idx="150">
                  <c:v>112.7403412</c:v>
                </c:pt>
                <c:pt idx="151">
                  <c:v>112.7403412</c:v>
                </c:pt>
                <c:pt idx="152">
                  <c:v>112.6682587</c:v>
                </c:pt>
                <c:pt idx="153">
                  <c:v>113.3670654</c:v>
                </c:pt>
                <c:pt idx="154">
                  <c:v>113.3670654</c:v>
                </c:pt>
                <c:pt idx="155">
                  <c:v>111.2456284</c:v>
                </c:pt>
                <c:pt idx="156">
                  <c:v>111.5849152</c:v>
                </c:pt>
                <c:pt idx="157">
                  <c:v>112.34371950000001</c:v>
                </c:pt>
                <c:pt idx="158">
                  <c:v>111.3972397</c:v>
                </c:pt>
                <c:pt idx="159">
                  <c:v>112.29228209999999</c:v>
                </c:pt>
                <c:pt idx="160">
                  <c:v>112.7989883</c:v>
                </c:pt>
                <c:pt idx="161">
                  <c:v>113.7187424</c:v>
                </c:pt>
                <c:pt idx="162">
                  <c:v>112.65854640000001</c:v>
                </c:pt>
                <c:pt idx="163">
                  <c:v>113.4004822</c:v>
                </c:pt>
                <c:pt idx="164">
                  <c:v>114.1777725</c:v>
                </c:pt>
                <c:pt idx="165">
                  <c:v>114.7960892</c:v>
                </c:pt>
                <c:pt idx="166">
                  <c:v>114.7960892</c:v>
                </c:pt>
                <c:pt idx="167">
                  <c:v>114.7960892</c:v>
                </c:pt>
                <c:pt idx="168">
                  <c:v>114.8814545</c:v>
                </c:pt>
                <c:pt idx="169">
                  <c:v>115.23392490000001</c:v>
                </c:pt>
                <c:pt idx="170">
                  <c:v>113.88878630000001</c:v>
                </c:pt>
                <c:pt idx="171">
                  <c:v>114.51764679999999</c:v>
                </c:pt>
                <c:pt idx="172">
                  <c:v>115.13771819999999</c:v>
                </c:pt>
                <c:pt idx="173">
                  <c:v>115.7733841</c:v>
                </c:pt>
                <c:pt idx="174">
                  <c:v>114.49671170000001</c:v>
                </c:pt>
                <c:pt idx="175">
                  <c:v>115.1451187</c:v>
                </c:pt>
                <c:pt idx="176">
                  <c:v>115.4313049</c:v>
                </c:pt>
                <c:pt idx="177">
                  <c:v>115.0778122</c:v>
                </c:pt>
                <c:pt idx="178">
                  <c:v>116.8103638</c:v>
                </c:pt>
                <c:pt idx="179">
                  <c:v>117.3344345</c:v>
                </c:pt>
                <c:pt idx="180">
                  <c:v>117.3344345</c:v>
                </c:pt>
                <c:pt idx="181">
                  <c:v>116.48471069999999</c:v>
                </c:pt>
                <c:pt idx="182">
                  <c:v>116.9643631</c:v>
                </c:pt>
                <c:pt idx="183">
                  <c:v>117.4142532</c:v>
                </c:pt>
                <c:pt idx="184">
                  <c:v>117.808075</c:v>
                </c:pt>
                <c:pt idx="185">
                  <c:v>118.2464676</c:v>
                </c:pt>
                <c:pt idx="186">
                  <c:v>118.6473541</c:v>
                </c:pt>
                <c:pt idx="187">
                  <c:v>118.6473541</c:v>
                </c:pt>
                <c:pt idx="188">
                  <c:v>118.8890839</c:v>
                </c:pt>
                <c:pt idx="189">
                  <c:v>118.7503052</c:v>
                </c:pt>
                <c:pt idx="190">
                  <c:v>118.62490080000001</c:v>
                </c:pt>
                <c:pt idx="191">
                  <c:v>116.8394165</c:v>
                </c:pt>
                <c:pt idx="192">
                  <c:v>116.7645035</c:v>
                </c:pt>
                <c:pt idx="193">
                  <c:v>116.7645035</c:v>
                </c:pt>
                <c:pt idx="194">
                  <c:v>115.48715970000001</c:v>
                </c:pt>
                <c:pt idx="195">
                  <c:v>116.100853</c:v>
                </c:pt>
                <c:pt idx="196">
                  <c:v>116.576622</c:v>
                </c:pt>
                <c:pt idx="197">
                  <c:v>115.2582779</c:v>
                </c:pt>
                <c:pt idx="198">
                  <c:v>117.55249790000001</c:v>
                </c:pt>
                <c:pt idx="199">
                  <c:v>117.8902664</c:v>
                </c:pt>
                <c:pt idx="200">
                  <c:v>118.3100204</c:v>
                </c:pt>
                <c:pt idx="201">
                  <c:v>118.74426269999999</c:v>
                </c:pt>
                <c:pt idx="202">
                  <c:v>118.4859161</c:v>
                </c:pt>
                <c:pt idx="203">
                  <c:v>119.4220428</c:v>
                </c:pt>
                <c:pt idx="204">
                  <c:v>119.0829315</c:v>
                </c:pt>
                <c:pt idx="205">
                  <c:v>119.4478912</c:v>
                </c:pt>
                <c:pt idx="206">
                  <c:v>119.7177734</c:v>
                </c:pt>
                <c:pt idx="207">
                  <c:v>118.10008999999999</c:v>
                </c:pt>
                <c:pt idx="208">
                  <c:v>118.465065</c:v>
                </c:pt>
                <c:pt idx="209">
                  <c:v>118.8916016</c:v>
                </c:pt>
                <c:pt idx="210">
                  <c:v>119.1366196</c:v>
                </c:pt>
                <c:pt idx="211">
                  <c:v>119.5067291</c:v>
                </c:pt>
                <c:pt idx="212">
                  <c:v>119.64034270000001</c:v>
                </c:pt>
                <c:pt idx="213">
                  <c:v>119.67663570000001</c:v>
                </c:pt>
                <c:pt idx="214">
                  <c:v>119.9963226</c:v>
                </c:pt>
                <c:pt idx="215">
                  <c:v>120.2082367</c:v>
                </c:pt>
                <c:pt idx="216">
                  <c:v>118.5546494</c:v>
                </c:pt>
                <c:pt idx="217">
                  <c:v>118.8102722</c:v>
                </c:pt>
                <c:pt idx="218">
                  <c:v>118.8102722</c:v>
                </c:pt>
                <c:pt idx="219">
                  <c:v>119.2006378</c:v>
                </c:pt>
                <c:pt idx="220">
                  <c:v>119.56968689999999</c:v>
                </c:pt>
                <c:pt idx="221">
                  <c:v>119.56968689999999</c:v>
                </c:pt>
                <c:pt idx="222">
                  <c:v>119.613739</c:v>
                </c:pt>
                <c:pt idx="223">
                  <c:v>119.8893661</c:v>
                </c:pt>
                <c:pt idx="224">
                  <c:v>120.01925660000001</c:v>
                </c:pt>
                <c:pt idx="225">
                  <c:v>120.01925660000001</c:v>
                </c:pt>
                <c:pt idx="226">
                  <c:v>121.2946548</c:v>
                </c:pt>
                <c:pt idx="227">
                  <c:v>120.56270600000001</c:v>
                </c:pt>
                <c:pt idx="228">
                  <c:v>120.68036650000001</c:v>
                </c:pt>
                <c:pt idx="229">
                  <c:v>120.68036650000001</c:v>
                </c:pt>
                <c:pt idx="230">
                  <c:v>120.8386536</c:v>
                </c:pt>
                <c:pt idx="231">
                  <c:v>120.9906921</c:v>
                </c:pt>
                <c:pt idx="232">
                  <c:v>121.1709137</c:v>
                </c:pt>
                <c:pt idx="233">
                  <c:v>121.39756010000001</c:v>
                </c:pt>
                <c:pt idx="234">
                  <c:v>121.4873886</c:v>
                </c:pt>
                <c:pt idx="235">
                  <c:v>121.65103910000001</c:v>
                </c:pt>
                <c:pt idx="236">
                  <c:v>121.75965119999999</c:v>
                </c:pt>
                <c:pt idx="237">
                  <c:v>121.7964935</c:v>
                </c:pt>
                <c:pt idx="238">
                  <c:v>121.874855</c:v>
                </c:pt>
                <c:pt idx="239">
                  <c:v>121.874855</c:v>
                </c:pt>
                <c:pt idx="240">
                  <c:v>121.53042600000001</c:v>
                </c:pt>
                <c:pt idx="241">
                  <c:v>121.0199432</c:v>
                </c:pt>
                <c:pt idx="242">
                  <c:v>120.892807</c:v>
                </c:pt>
                <c:pt idx="243">
                  <c:v>120.991333</c:v>
                </c:pt>
                <c:pt idx="244">
                  <c:v>121.77970120000001</c:v>
                </c:pt>
                <c:pt idx="245">
                  <c:v>121.8150711</c:v>
                </c:pt>
                <c:pt idx="246">
                  <c:v>121.7245941</c:v>
                </c:pt>
                <c:pt idx="247">
                  <c:v>122.7416229</c:v>
                </c:pt>
                <c:pt idx="248">
                  <c:v>122.0963821</c:v>
                </c:pt>
                <c:pt idx="249">
                  <c:v>122.1120911</c:v>
                </c:pt>
                <c:pt idx="250">
                  <c:v>122.2553253</c:v>
                </c:pt>
                <c:pt idx="251">
                  <c:v>123.830513</c:v>
                </c:pt>
                <c:pt idx="252">
                  <c:v>123.6650009</c:v>
                </c:pt>
                <c:pt idx="253">
                  <c:v>123.11421970000001</c:v>
                </c:pt>
                <c:pt idx="254">
                  <c:v>123.0501404</c:v>
                </c:pt>
                <c:pt idx="255">
                  <c:v>123.0975952</c:v>
                </c:pt>
                <c:pt idx="256">
                  <c:v>123.06120300000001</c:v>
                </c:pt>
                <c:pt idx="257">
                  <c:v>123.13133240000001</c:v>
                </c:pt>
                <c:pt idx="258">
                  <c:v>123.1351547</c:v>
                </c:pt>
                <c:pt idx="259">
                  <c:v>123.21620179999999</c:v>
                </c:pt>
                <c:pt idx="260">
                  <c:v>123.1728973</c:v>
                </c:pt>
                <c:pt idx="261">
                  <c:v>123.1728973</c:v>
                </c:pt>
                <c:pt idx="262">
                  <c:v>122.95099639999999</c:v>
                </c:pt>
                <c:pt idx="263">
                  <c:v>122.9094391</c:v>
                </c:pt>
                <c:pt idx="264">
                  <c:v>122.9134521</c:v>
                </c:pt>
                <c:pt idx="265">
                  <c:v>122.9260864</c:v>
                </c:pt>
                <c:pt idx="266">
                  <c:v>122.9862289</c:v>
                </c:pt>
                <c:pt idx="267">
                  <c:v>123.04016110000001</c:v>
                </c:pt>
                <c:pt idx="268">
                  <c:v>121.2501068</c:v>
                </c:pt>
                <c:pt idx="269">
                  <c:v>121.34896089999999</c:v>
                </c:pt>
                <c:pt idx="270">
                  <c:v>122.4061356</c:v>
                </c:pt>
                <c:pt idx="271">
                  <c:v>121.7701874</c:v>
                </c:pt>
                <c:pt idx="272">
                  <c:v>121.30286409999999</c:v>
                </c:pt>
                <c:pt idx="273">
                  <c:v>122.1180954</c:v>
                </c:pt>
                <c:pt idx="274">
                  <c:v>121.95098110000001</c:v>
                </c:pt>
                <c:pt idx="275">
                  <c:v>123.7785492</c:v>
                </c:pt>
                <c:pt idx="276">
                  <c:v>123.7925491</c:v>
                </c:pt>
                <c:pt idx="277">
                  <c:v>123.7248077</c:v>
                </c:pt>
                <c:pt idx="278">
                  <c:v>123.7663269</c:v>
                </c:pt>
                <c:pt idx="279">
                  <c:v>123.7957153</c:v>
                </c:pt>
                <c:pt idx="280">
                  <c:v>123.7206345</c:v>
                </c:pt>
                <c:pt idx="281">
                  <c:v>123.6262665</c:v>
                </c:pt>
                <c:pt idx="282">
                  <c:v>123.6262665</c:v>
                </c:pt>
                <c:pt idx="283">
                  <c:v>123.60639190000001</c:v>
                </c:pt>
                <c:pt idx="284">
                  <c:v>122.549263</c:v>
                </c:pt>
                <c:pt idx="285">
                  <c:v>121.5027237</c:v>
                </c:pt>
                <c:pt idx="286">
                  <c:v>120.7892303</c:v>
                </c:pt>
                <c:pt idx="287">
                  <c:v>120.04066469999999</c:v>
                </c:pt>
                <c:pt idx="288">
                  <c:v>119.7330017</c:v>
                </c:pt>
                <c:pt idx="289">
                  <c:v>118.1764603</c:v>
                </c:pt>
                <c:pt idx="290">
                  <c:v>116.6997681</c:v>
                </c:pt>
                <c:pt idx="291">
                  <c:v>117.2482529</c:v>
                </c:pt>
                <c:pt idx="292">
                  <c:v>115.87503049999999</c:v>
                </c:pt>
                <c:pt idx="293">
                  <c:v>114.5372314</c:v>
                </c:pt>
                <c:pt idx="294">
                  <c:v>113.3710251</c:v>
                </c:pt>
                <c:pt idx="295">
                  <c:v>112.96471409999999</c:v>
                </c:pt>
                <c:pt idx="296">
                  <c:v>113.70381159999999</c:v>
                </c:pt>
                <c:pt idx="297">
                  <c:v>112.63313290000001</c:v>
                </c:pt>
                <c:pt idx="298">
                  <c:v>111.6120377</c:v>
                </c:pt>
                <c:pt idx="299">
                  <c:v>111.6120377</c:v>
                </c:pt>
                <c:pt idx="300">
                  <c:v>111.4557648</c:v>
                </c:pt>
                <c:pt idx="301">
                  <c:v>112.23103330000001</c:v>
                </c:pt>
                <c:pt idx="302">
                  <c:v>112.0262833</c:v>
                </c:pt>
                <c:pt idx="303">
                  <c:v>112.0262833</c:v>
                </c:pt>
                <c:pt idx="304">
                  <c:v>110.3329239</c:v>
                </c:pt>
                <c:pt idx="305">
                  <c:v>111.1886215</c:v>
                </c:pt>
                <c:pt idx="306">
                  <c:v>109.5519333</c:v>
                </c:pt>
                <c:pt idx="307">
                  <c:v>109.612999</c:v>
                </c:pt>
                <c:pt idx="308">
                  <c:v>108.4121933</c:v>
                </c:pt>
                <c:pt idx="309">
                  <c:v>107.6829147</c:v>
                </c:pt>
                <c:pt idx="310">
                  <c:v>107.0327911</c:v>
                </c:pt>
                <c:pt idx="311">
                  <c:v>106.4001999</c:v>
                </c:pt>
                <c:pt idx="312">
                  <c:v>105.85115810000001</c:v>
                </c:pt>
                <c:pt idx="313">
                  <c:v>105.3596268</c:v>
                </c:pt>
                <c:pt idx="314">
                  <c:v>104.9258423</c:v>
                </c:pt>
                <c:pt idx="315">
                  <c:v>104.4876099</c:v>
                </c:pt>
                <c:pt idx="316">
                  <c:v>103.8498993</c:v>
                </c:pt>
                <c:pt idx="317">
                  <c:v>103.4803543</c:v>
                </c:pt>
                <c:pt idx="318">
                  <c:v>104.5067291</c:v>
                </c:pt>
                <c:pt idx="319">
                  <c:v>104.609436</c:v>
                </c:pt>
                <c:pt idx="320">
                  <c:v>105.2670822</c:v>
                </c:pt>
                <c:pt idx="321">
                  <c:v>104.7751617</c:v>
                </c:pt>
                <c:pt idx="322">
                  <c:v>104.3206787</c:v>
                </c:pt>
                <c:pt idx="323">
                  <c:v>103.94841769999999</c:v>
                </c:pt>
                <c:pt idx="324">
                  <c:v>103.5231247</c:v>
                </c:pt>
                <c:pt idx="325">
                  <c:v>103.2208633</c:v>
                </c:pt>
                <c:pt idx="326">
                  <c:v>102.8973618</c:v>
                </c:pt>
                <c:pt idx="327">
                  <c:v>102.5903625</c:v>
                </c:pt>
                <c:pt idx="328">
                  <c:v>103.0548096</c:v>
                </c:pt>
                <c:pt idx="329">
                  <c:v>102.7148361</c:v>
                </c:pt>
                <c:pt idx="330">
                  <c:v>102.4543304</c:v>
                </c:pt>
                <c:pt idx="331">
                  <c:v>102.16259770000001</c:v>
                </c:pt>
                <c:pt idx="332">
                  <c:v>101.9410706</c:v>
                </c:pt>
                <c:pt idx="333">
                  <c:v>101.71987919999999</c:v>
                </c:pt>
                <c:pt idx="334">
                  <c:v>101.4790497</c:v>
                </c:pt>
                <c:pt idx="335">
                  <c:v>101.29456329999999</c:v>
                </c:pt>
                <c:pt idx="336">
                  <c:v>101.1423721</c:v>
                </c:pt>
                <c:pt idx="337">
                  <c:v>102.2323074</c:v>
                </c:pt>
                <c:pt idx="338">
                  <c:v>101.459816</c:v>
                </c:pt>
                <c:pt idx="339">
                  <c:v>100.5667953</c:v>
                </c:pt>
                <c:pt idx="340">
                  <c:v>100.5667953</c:v>
                </c:pt>
                <c:pt idx="341">
                  <c:v>100.3274765</c:v>
                </c:pt>
                <c:pt idx="342">
                  <c:v>100.9561691</c:v>
                </c:pt>
                <c:pt idx="343">
                  <c:v>100.9561691</c:v>
                </c:pt>
                <c:pt idx="344">
                  <c:v>99.998405460000001</c:v>
                </c:pt>
                <c:pt idx="345">
                  <c:v>99.790672299999997</c:v>
                </c:pt>
                <c:pt idx="346">
                  <c:v>100.4447174</c:v>
                </c:pt>
                <c:pt idx="347">
                  <c:v>100.4447174</c:v>
                </c:pt>
                <c:pt idx="348">
                  <c:v>101.1770248</c:v>
                </c:pt>
                <c:pt idx="349">
                  <c:v>101.0319824</c:v>
                </c:pt>
                <c:pt idx="350">
                  <c:v>100.914978</c:v>
                </c:pt>
                <c:pt idx="351">
                  <c:v>100.7159958</c:v>
                </c:pt>
                <c:pt idx="352">
                  <c:v>100.6148529</c:v>
                </c:pt>
                <c:pt idx="353">
                  <c:v>100.5254745</c:v>
                </c:pt>
                <c:pt idx="354">
                  <c:v>100.5254745</c:v>
                </c:pt>
                <c:pt idx="355">
                  <c:v>100.4368286</c:v>
                </c:pt>
                <c:pt idx="356">
                  <c:v>100.25585169999999</c:v>
                </c:pt>
                <c:pt idx="357">
                  <c:v>99.570388789999996</c:v>
                </c:pt>
                <c:pt idx="358">
                  <c:v>99.373207089999994</c:v>
                </c:pt>
                <c:pt idx="359">
                  <c:v>100.073143</c:v>
                </c:pt>
                <c:pt idx="360">
                  <c:v>99.807518009999995</c:v>
                </c:pt>
                <c:pt idx="361">
                  <c:v>99.189094539999999</c:v>
                </c:pt>
                <c:pt idx="362">
                  <c:v>98.614715579999995</c:v>
                </c:pt>
                <c:pt idx="363">
                  <c:v>99.177886959999995</c:v>
                </c:pt>
                <c:pt idx="364">
                  <c:v>98.686386110000001</c:v>
                </c:pt>
                <c:pt idx="365">
                  <c:v>98.001075740000005</c:v>
                </c:pt>
                <c:pt idx="366">
                  <c:v>98.001075740000005</c:v>
                </c:pt>
                <c:pt idx="367">
                  <c:v>97.800575260000002</c:v>
                </c:pt>
                <c:pt idx="368">
                  <c:v>98.961982730000003</c:v>
                </c:pt>
                <c:pt idx="369">
                  <c:v>98.883316039999997</c:v>
                </c:pt>
                <c:pt idx="370">
                  <c:v>98.87876129</c:v>
                </c:pt>
                <c:pt idx="371">
                  <c:v>98.87876129</c:v>
                </c:pt>
                <c:pt idx="372">
                  <c:v>98.858757019999999</c:v>
                </c:pt>
                <c:pt idx="373">
                  <c:v>98.453598020000001</c:v>
                </c:pt>
                <c:pt idx="374">
                  <c:v>98.449005130000003</c:v>
                </c:pt>
                <c:pt idx="375">
                  <c:v>98.449005130000003</c:v>
                </c:pt>
                <c:pt idx="376">
                  <c:v>98.513816829999996</c:v>
                </c:pt>
                <c:pt idx="377">
                  <c:v>98.487762450000005</c:v>
                </c:pt>
                <c:pt idx="378">
                  <c:v>98.431137079999999</c:v>
                </c:pt>
                <c:pt idx="379">
                  <c:v>98.472640990000002</c:v>
                </c:pt>
                <c:pt idx="380">
                  <c:v>98.544441219999996</c:v>
                </c:pt>
                <c:pt idx="381">
                  <c:v>100.3659363</c:v>
                </c:pt>
                <c:pt idx="382">
                  <c:v>99.688255310000002</c:v>
                </c:pt>
                <c:pt idx="383">
                  <c:v>100.6728363</c:v>
                </c:pt>
                <c:pt idx="384">
                  <c:v>100.2821045</c:v>
                </c:pt>
                <c:pt idx="385">
                  <c:v>99.661041260000005</c:v>
                </c:pt>
                <c:pt idx="386">
                  <c:v>99.316398620000001</c:v>
                </c:pt>
                <c:pt idx="387">
                  <c:v>100.10809329999999</c:v>
                </c:pt>
                <c:pt idx="388">
                  <c:v>99.98953247</c:v>
                </c:pt>
                <c:pt idx="389">
                  <c:v>99.903999330000005</c:v>
                </c:pt>
                <c:pt idx="390">
                  <c:v>99.903999330000005</c:v>
                </c:pt>
                <c:pt idx="391">
                  <c:v>101.5441895</c:v>
                </c:pt>
                <c:pt idx="392">
                  <c:v>101.28639219999999</c:v>
                </c:pt>
                <c:pt idx="393">
                  <c:v>101.10736850000001</c:v>
                </c:pt>
                <c:pt idx="394">
                  <c:v>100.90995030000001</c:v>
                </c:pt>
                <c:pt idx="395">
                  <c:v>102.4694672</c:v>
                </c:pt>
                <c:pt idx="396">
                  <c:v>101.8809662</c:v>
                </c:pt>
                <c:pt idx="397">
                  <c:v>102.2884445</c:v>
                </c:pt>
                <c:pt idx="398">
                  <c:v>103.11143490000001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65-403C-9080-107035B603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1202383"/>
        <c:axId val="1111200719"/>
      </c:lineChart>
      <c:catAx>
        <c:axId val="11112023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0719"/>
        <c:crosses val="autoZero"/>
        <c:auto val="1"/>
        <c:lblAlgn val="ctr"/>
        <c:lblOffset val="100"/>
        <c:noMultiLvlLbl val="0"/>
      </c:catAx>
      <c:valAx>
        <c:axId val="111120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2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Output</a:t>
            </a:r>
            <a:r>
              <a:rPr lang="en-US" baseline="0"/>
              <a:t> PID anti-windup Min load vs Max load (Setpoint: 100RPM)</a:t>
            </a:r>
            <a:endParaRPr lang="vi-V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Motor 1 Max load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Sheet!$C$2:$C$955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1.6844177250000001</c:v>
                </c:pt>
                <c:pt idx="6">
                  <c:v>3.376036644</c:v>
                </c:pt>
                <c:pt idx="7">
                  <c:v>3.376036644</c:v>
                </c:pt>
                <c:pt idx="8">
                  <c:v>4.6272854800000003</c:v>
                </c:pt>
                <c:pt idx="9">
                  <c:v>4.2885680199999996</c:v>
                </c:pt>
                <c:pt idx="10">
                  <c:v>4.2885680199999996</c:v>
                </c:pt>
                <c:pt idx="11">
                  <c:v>5.3594169620000001</c:v>
                </c:pt>
                <c:pt idx="12">
                  <c:v>4.9671077730000004</c:v>
                </c:pt>
                <c:pt idx="13">
                  <c:v>4.9671077730000004</c:v>
                </c:pt>
                <c:pt idx="14">
                  <c:v>5.9306817049999996</c:v>
                </c:pt>
                <c:pt idx="15">
                  <c:v>5.4965558049999999</c:v>
                </c:pt>
                <c:pt idx="16">
                  <c:v>6.4057292940000004</c:v>
                </c:pt>
                <c:pt idx="17">
                  <c:v>6.4057292940000004</c:v>
                </c:pt>
                <c:pt idx="18">
                  <c:v>5.9368300439999997</c:v>
                </c:pt>
                <c:pt idx="19">
                  <c:v>6.7839069370000002</c:v>
                </c:pt>
                <c:pt idx="20">
                  <c:v>6.7839069370000002</c:v>
                </c:pt>
                <c:pt idx="21">
                  <c:v>8.077606201</c:v>
                </c:pt>
                <c:pt idx="22">
                  <c:v>8.6160430909999999</c:v>
                </c:pt>
                <c:pt idx="23">
                  <c:v>8.6160430909999999</c:v>
                </c:pt>
                <c:pt idx="24">
                  <c:v>10.8621254</c:v>
                </c:pt>
                <c:pt idx="25">
                  <c:v>10.06701756</c:v>
                </c:pt>
                <c:pt idx="26">
                  <c:v>10.06701756</c:v>
                </c:pt>
                <c:pt idx="27">
                  <c:v>12.09546375</c:v>
                </c:pt>
                <c:pt idx="28">
                  <c:v>13.00920582</c:v>
                </c:pt>
                <c:pt idx="29">
                  <c:v>13.00920582</c:v>
                </c:pt>
                <c:pt idx="30">
                  <c:v>14.639952660000001</c:v>
                </c:pt>
                <c:pt idx="31">
                  <c:v>13.568307880000001</c:v>
                </c:pt>
                <c:pt idx="32">
                  <c:v>15.13156891</c:v>
                </c:pt>
                <c:pt idx="33">
                  <c:v>15.13156891</c:v>
                </c:pt>
                <c:pt idx="34">
                  <c:v>15.83092785</c:v>
                </c:pt>
                <c:pt idx="35">
                  <c:v>18.28321648</c:v>
                </c:pt>
                <c:pt idx="36">
                  <c:v>18.28321648</c:v>
                </c:pt>
                <c:pt idx="37">
                  <c:v>19.17861366</c:v>
                </c:pt>
                <c:pt idx="38">
                  <c:v>19.584604259999999</c:v>
                </c:pt>
                <c:pt idx="39">
                  <c:v>20.300170900000001</c:v>
                </c:pt>
                <c:pt idx="40">
                  <c:v>20.300170900000001</c:v>
                </c:pt>
                <c:pt idx="41">
                  <c:v>22.699506759999998</c:v>
                </c:pt>
                <c:pt idx="42">
                  <c:v>22.827833179999999</c:v>
                </c:pt>
                <c:pt idx="43">
                  <c:v>22.827833179999999</c:v>
                </c:pt>
                <c:pt idx="44">
                  <c:v>22.968502040000001</c:v>
                </c:pt>
                <c:pt idx="45">
                  <c:v>24.879039760000001</c:v>
                </c:pt>
                <c:pt idx="46">
                  <c:v>24.879039760000001</c:v>
                </c:pt>
                <c:pt idx="47">
                  <c:v>24.867397310000001</c:v>
                </c:pt>
                <c:pt idx="48">
                  <c:v>28.295831679999999</c:v>
                </c:pt>
                <c:pt idx="49">
                  <c:v>28.295831679999999</c:v>
                </c:pt>
                <c:pt idx="50">
                  <c:v>29.607261659999999</c:v>
                </c:pt>
                <c:pt idx="51">
                  <c:v>29.25167656</c:v>
                </c:pt>
                <c:pt idx="52">
                  <c:v>30.241546629999998</c:v>
                </c:pt>
                <c:pt idx="53">
                  <c:v>30.241546629999998</c:v>
                </c:pt>
                <c:pt idx="54">
                  <c:v>31.646873469999999</c:v>
                </c:pt>
                <c:pt idx="55">
                  <c:v>32.951492309999999</c:v>
                </c:pt>
                <c:pt idx="56">
                  <c:v>33.221561430000001</c:v>
                </c:pt>
                <c:pt idx="57">
                  <c:v>33.221561430000001</c:v>
                </c:pt>
                <c:pt idx="58">
                  <c:v>34.405876159999998</c:v>
                </c:pt>
                <c:pt idx="59">
                  <c:v>36.33969879</c:v>
                </c:pt>
                <c:pt idx="60">
                  <c:v>36.33969879</c:v>
                </c:pt>
                <c:pt idx="61">
                  <c:v>36.474380490000001</c:v>
                </c:pt>
                <c:pt idx="62">
                  <c:v>37.154354099999999</c:v>
                </c:pt>
                <c:pt idx="63">
                  <c:v>37.154354099999999</c:v>
                </c:pt>
                <c:pt idx="64">
                  <c:v>38.055103299999999</c:v>
                </c:pt>
                <c:pt idx="65">
                  <c:v>39.294876100000003</c:v>
                </c:pt>
                <c:pt idx="66">
                  <c:v>39.294876100000003</c:v>
                </c:pt>
                <c:pt idx="67">
                  <c:v>40.034626009999997</c:v>
                </c:pt>
                <c:pt idx="68">
                  <c:v>41.372703549999997</c:v>
                </c:pt>
                <c:pt idx="69">
                  <c:v>41.372703549999997</c:v>
                </c:pt>
                <c:pt idx="70">
                  <c:v>40.784061430000001</c:v>
                </c:pt>
                <c:pt idx="71">
                  <c:v>41.394081120000003</c:v>
                </c:pt>
                <c:pt idx="72">
                  <c:v>41.394081120000003</c:v>
                </c:pt>
                <c:pt idx="73">
                  <c:v>42.528121949999999</c:v>
                </c:pt>
                <c:pt idx="74">
                  <c:v>44.80818558</c:v>
                </c:pt>
                <c:pt idx="75">
                  <c:v>45.453098300000001</c:v>
                </c:pt>
                <c:pt idx="76">
                  <c:v>45.453098300000001</c:v>
                </c:pt>
                <c:pt idx="77">
                  <c:v>45.724193569999997</c:v>
                </c:pt>
                <c:pt idx="78">
                  <c:v>47.989616390000002</c:v>
                </c:pt>
                <c:pt idx="79">
                  <c:v>47.989616390000002</c:v>
                </c:pt>
                <c:pt idx="80">
                  <c:v>48.072902679999999</c:v>
                </c:pt>
                <c:pt idx="81">
                  <c:v>48.265728000000003</c:v>
                </c:pt>
                <c:pt idx="82">
                  <c:v>50.097187040000001</c:v>
                </c:pt>
                <c:pt idx="83">
                  <c:v>50.097187040000001</c:v>
                </c:pt>
                <c:pt idx="84">
                  <c:v>50.039035800000001</c:v>
                </c:pt>
                <c:pt idx="85">
                  <c:v>51.712970730000002</c:v>
                </c:pt>
                <c:pt idx="86">
                  <c:v>51.712970730000002</c:v>
                </c:pt>
                <c:pt idx="87">
                  <c:v>51.361190800000003</c:v>
                </c:pt>
                <c:pt idx="88">
                  <c:v>52.961849209999997</c:v>
                </c:pt>
                <c:pt idx="89">
                  <c:v>52.722854609999999</c:v>
                </c:pt>
                <c:pt idx="90">
                  <c:v>52.722854609999999</c:v>
                </c:pt>
                <c:pt idx="91">
                  <c:v>53.998455049999997</c:v>
                </c:pt>
                <c:pt idx="92">
                  <c:v>53.676326750000001</c:v>
                </c:pt>
                <c:pt idx="93">
                  <c:v>54.313793179999998</c:v>
                </c:pt>
                <c:pt idx="94">
                  <c:v>54.313793179999998</c:v>
                </c:pt>
                <c:pt idx="95">
                  <c:v>55.291839600000003</c:v>
                </c:pt>
                <c:pt idx="96">
                  <c:v>56.345371249999999</c:v>
                </c:pt>
                <c:pt idx="97">
                  <c:v>56.345371249999999</c:v>
                </c:pt>
                <c:pt idx="98">
                  <c:v>58.909225460000002</c:v>
                </c:pt>
                <c:pt idx="99">
                  <c:v>59.737346649999999</c:v>
                </c:pt>
                <c:pt idx="100">
                  <c:v>59.737346649999999</c:v>
                </c:pt>
                <c:pt idx="101">
                  <c:v>60.126823430000002</c:v>
                </c:pt>
                <c:pt idx="102">
                  <c:v>60.126823430000002</c:v>
                </c:pt>
                <c:pt idx="103">
                  <c:v>60.126823430000002</c:v>
                </c:pt>
                <c:pt idx="104">
                  <c:v>61.563838959999998</c:v>
                </c:pt>
                <c:pt idx="105">
                  <c:v>63.059585570000003</c:v>
                </c:pt>
                <c:pt idx="106">
                  <c:v>63.80076218</c:v>
                </c:pt>
                <c:pt idx="107">
                  <c:v>63.80076218</c:v>
                </c:pt>
                <c:pt idx="108">
                  <c:v>64.57204437</c:v>
                </c:pt>
                <c:pt idx="109">
                  <c:v>65.91121674</c:v>
                </c:pt>
                <c:pt idx="110">
                  <c:v>65.91121674</c:v>
                </c:pt>
                <c:pt idx="111">
                  <c:v>67.068389890000006</c:v>
                </c:pt>
                <c:pt idx="112">
                  <c:v>67.618980410000006</c:v>
                </c:pt>
                <c:pt idx="113">
                  <c:v>68.510810849999999</c:v>
                </c:pt>
                <c:pt idx="114">
                  <c:v>68.510810849999999</c:v>
                </c:pt>
                <c:pt idx="115">
                  <c:v>68.855064389999995</c:v>
                </c:pt>
                <c:pt idx="116">
                  <c:v>71.216911319999994</c:v>
                </c:pt>
                <c:pt idx="117">
                  <c:v>71.216911319999994</c:v>
                </c:pt>
                <c:pt idx="118">
                  <c:v>71.460556030000006</c:v>
                </c:pt>
                <c:pt idx="119">
                  <c:v>71.664642330000007</c:v>
                </c:pt>
                <c:pt idx="120">
                  <c:v>71.664642330000007</c:v>
                </c:pt>
                <c:pt idx="121">
                  <c:v>73.826408389999997</c:v>
                </c:pt>
                <c:pt idx="122">
                  <c:v>73.79315948</c:v>
                </c:pt>
                <c:pt idx="123">
                  <c:v>73.891181950000004</c:v>
                </c:pt>
                <c:pt idx="124">
                  <c:v>73.891181950000004</c:v>
                </c:pt>
                <c:pt idx="125">
                  <c:v>75.736236570000003</c:v>
                </c:pt>
                <c:pt idx="126">
                  <c:v>75.433242800000002</c:v>
                </c:pt>
                <c:pt idx="127">
                  <c:v>75.433242800000002</c:v>
                </c:pt>
                <c:pt idx="128">
                  <c:v>76.720268250000004</c:v>
                </c:pt>
                <c:pt idx="129">
                  <c:v>76.561065670000005</c:v>
                </c:pt>
                <c:pt idx="130">
                  <c:v>76.561065670000005</c:v>
                </c:pt>
                <c:pt idx="131">
                  <c:v>78.151893619999996</c:v>
                </c:pt>
                <c:pt idx="132">
                  <c:v>79.404182430000006</c:v>
                </c:pt>
                <c:pt idx="133">
                  <c:v>79.404182430000006</c:v>
                </c:pt>
                <c:pt idx="134">
                  <c:v>80.429809570000003</c:v>
                </c:pt>
                <c:pt idx="135">
                  <c:v>79.8984375</c:v>
                </c:pt>
                <c:pt idx="136">
                  <c:v>79.8984375</c:v>
                </c:pt>
                <c:pt idx="137">
                  <c:v>82.240409850000006</c:v>
                </c:pt>
                <c:pt idx="138">
                  <c:v>82.240409850000006</c:v>
                </c:pt>
                <c:pt idx="139">
                  <c:v>82.880233759999996</c:v>
                </c:pt>
                <c:pt idx="140">
                  <c:v>83.992889399999996</c:v>
                </c:pt>
                <c:pt idx="141">
                  <c:v>83.992889399999996</c:v>
                </c:pt>
                <c:pt idx="142">
                  <c:v>85.951164250000005</c:v>
                </c:pt>
                <c:pt idx="143">
                  <c:v>85.059066770000001</c:v>
                </c:pt>
                <c:pt idx="144">
                  <c:v>86.918708800000005</c:v>
                </c:pt>
                <c:pt idx="145">
                  <c:v>86.918708800000005</c:v>
                </c:pt>
                <c:pt idx="146">
                  <c:v>87.772750849999994</c:v>
                </c:pt>
                <c:pt idx="147">
                  <c:v>87.56799316</c:v>
                </c:pt>
                <c:pt idx="148">
                  <c:v>87.56799316</c:v>
                </c:pt>
                <c:pt idx="149">
                  <c:v>87.331817630000003</c:v>
                </c:pt>
                <c:pt idx="150">
                  <c:v>88.12003326</c:v>
                </c:pt>
                <c:pt idx="151">
                  <c:v>88.12003326</c:v>
                </c:pt>
                <c:pt idx="152">
                  <c:v>88.894729609999999</c:v>
                </c:pt>
                <c:pt idx="153">
                  <c:v>90.24001312</c:v>
                </c:pt>
                <c:pt idx="154">
                  <c:v>90.24001312</c:v>
                </c:pt>
                <c:pt idx="155">
                  <c:v>91.401618959999993</c:v>
                </c:pt>
                <c:pt idx="156">
                  <c:v>91.899009699999993</c:v>
                </c:pt>
                <c:pt idx="157">
                  <c:v>90.621101379999999</c:v>
                </c:pt>
                <c:pt idx="158">
                  <c:v>90.621101379999999</c:v>
                </c:pt>
                <c:pt idx="159">
                  <c:v>91.754501340000004</c:v>
                </c:pt>
                <c:pt idx="160">
                  <c:v>92.758216860000005</c:v>
                </c:pt>
                <c:pt idx="161">
                  <c:v>92.758216860000005</c:v>
                </c:pt>
                <c:pt idx="162">
                  <c:v>92.207603449999993</c:v>
                </c:pt>
                <c:pt idx="163">
                  <c:v>93.055503849999994</c:v>
                </c:pt>
                <c:pt idx="164">
                  <c:v>93.448913570000002</c:v>
                </c:pt>
                <c:pt idx="165">
                  <c:v>93.448913570000002</c:v>
                </c:pt>
                <c:pt idx="166">
                  <c:v>93.782272340000006</c:v>
                </c:pt>
                <c:pt idx="167">
                  <c:v>94.393890380000002</c:v>
                </c:pt>
                <c:pt idx="168">
                  <c:v>94.393890380000002</c:v>
                </c:pt>
                <c:pt idx="169">
                  <c:v>94.040451050000001</c:v>
                </c:pt>
                <c:pt idx="170">
                  <c:v>95.748077390000006</c:v>
                </c:pt>
                <c:pt idx="171">
                  <c:v>95.748077390000006</c:v>
                </c:pt>
                <c:pt idx="172">
                  <c:v>96.09403992</c:v>
                </c:pt>
                <c:pt idx="173">
                  <c:v>96.435813899999999</c:v>
                </c:pt>
                <c:pt idx="174">
                  <c:v>96.435813899999999</c:v>
                </c:pt>
                <c:pt idx="175">
                  <c:v>96.564704899999995</c:v>
                </c:pt>
                <c:pt idx="176">
                  <c:v>96.76061249</c:v>
                </c:pt>
                <c:pt idx="177">
                  <c:v>96.862892149999993</c:v>
                </c:pt>
                <c:pt idx="178">
                  <c:v>96.862892149999993</c:v>
                </c:pt>
                <c:pt idx="179">
                  <c:v>97.181282039999999</c:v>
                </c:pt>
                <c:pt idx="180">
                  <c:v>97.252769470000004</c:v>
                </c:pt>
                <c:pt idx="181">
                  <c:v>97.252769470000004</c:v>
                </c:pt>
                <c:pt idx="182">
                  <c:v>97.397880549999996</c:v>
                </c:pt>
                <c:pt idx="183">
                  <c:v>97.576057430000006</c:v>
                </c:pt>
                <c:pt idx="184">
                  <c:v>97.576057430000006</c:v>
                </c:pt>
                <c:pt idx="185">
                  <c:v>96.068817139999993</c:v>
                </c:pt>
                <c:pt idx="186">
                  <c:v>96.21465302</c:v>
                </c:pt>
                <c:pt idx="187">
                  <c:v>96.21465302</c:v>
                </c:pt>
                <c:pt idx="188">
                  <c:v>98.307388309999993</c:v>
                </c:pt>
                <c:pt idx="189">
                  <c:v>98.29644012</c:v>
                </c:pt>
                <c:pt idx="190">
                  <c:v>98.358253480000002</c:v>
                </c:pt>
                <c:pt idx="191">
                  <c:v>98.358253480000002</c:v>
                </c:pt>
                <c:pt idx="192">
                  <c:v>98.339332580000004</c:v>
                </c:pt>
                <c:pt idx="193">
                  <c:v>98.281547549999999</c:v>
                </c:pt>
                <c:pt idx="194">
                  <c:v>98.281547549999999</c:v>
                </c:pt>
                <c:pt idx="195">
                  <c:v>98.269660950000002</c:v>
                </c:pt>
                <c:pt idx="196">
                  <c:v>100.006958</c:v>
                </c:pt>
                <c:pt idx="197">
                  <c:v>99.873023989999993</c:v>
                </c:pt>
                <c:pt idx="198">
                  <c:v>99.873023989999993</c:v>
                </c:pt>
                <c:pt idx="199">
                  <c:v>99.707214359999995</c:v>
                </c:pt>
                <c:pt idx="200">
                  <c:v>99.573997500000004</c:v>
                </c:pt>
                <c:pt idx="201">
                  <c:v>99.573997500000004</c:v>
                </c:pt>
                <c:pt idx="202">
                  <c:v>99.440673829999994</c:v>
                </c:pt>
                <c:pt idx="203">
                  <c:v>98.464576719999997</c:v>
                </c:pt>
                <c:pt idx="204">
                  <c:v>98.432205199999999</c:v>
                </c:pt>
                <c:pt idx="205">
                  <c:v>98.432205199999999</c:v>
                </c:pt>
                <c:pt idx="206">
                  <c:v>98.375320430000002</c:v>
                </c:pt>
                <c:pt idx="207">
                  <c:v>99.400604250000001</c:v>
                </c:pt>
                <c:pt idx="208">
                  <c:v>99.400604250000001</c:v>
                </c:pt>
                <c:pt idx="209">
                  <c:v>98.757209779999997</c:v>
                </c:pt>
                <c:pt idx="210">
                  <c:v>98.706245420000002</c:v>
                </c:pt>
                <c:pt idx="211">
                  <c:v>98.706245420000002</c:v>
                </c:pt>
                <c:pt idx="212">
                  <c:v>100.5718079</c:v>
                </c:pt>
                <c:pt idx="213">
                  <c:v>100.3866043</c:v>
                </c:pt>
                <c:pt idx="214">
                  <c:v>100.3866043</c:v>
                </c:pt>
                <c:pt idx="215">
                  <c:v>100.0888748</c:v>
                </c:pt>
                <c:pt idx="216">
                  <c:v>101.74203489999999</c:v>
                </c:pt>
                <c:pt idx="217">
                  <c:v>101.2455978</c:v>
                </c:pt>
                <c:pt idx="218">
                  <c:v>101.2455978</c:v>
                </c:pt>
                <c:pt idx="219">
                  <c:v>101.0124893</c:v>
                </c:pt>
                <c:pt idx="220">
                  <c:v>100.7668381</c:v>
                </c:pt>
                <c:pt idx="221">
                  <c:v>100.7668381</c:v>
                </c:pt>
                <c:pt idx="222">
                  <c:v>100.3680878</c:v>
                </c:pt>
                <c:pt idx="223">
                  <c:v>100.21198269999999</c:v>
                </c:pt>
                <c:pt idx="224">
                  <c:v>100.21198269999999</c:v>
                </c:pt>
                <c:pt idx="225">
                  <c:v>99.993576050000001</c:v>
                </c:pt>
                <c:pt idx="226">
                  <c:v>99.852119450000004</c:v>
                </c:pt>
                <c:pt idx="227">
                  <c:v>99.852119450000004</c:v>
                </c:pt>
                <c:pt idx="228">
                  <c:v>99.658607480000001</c:v>
                </c:pt>
                <c:pt idx="229">
                  <c:v>99.517684939999995</c:v>
                </c:pt>
                <c:pt idx="230">
                  <c:v>100.86788180000001</c:v>
                </c:pt>
                <c:pt idx="231">
                  <c:v>100.86788180000001</c:v>
                </c:pt>
                <c:pt idx="232">
                  <c:v>100.679451</c:v>
                </c:pt>
                <c:pt idx="233">
                  <c:v>100.3136902</c:v>
                </c:pt>
                <c:pt idx="234">
                  <c:v>100.3136902</c:v>
                </c:pt>
                <c:pt idx="235">
                  <c:v>99.918609619999998</c:v>
                </c:pt>
                <c:pt idx="236">
                  <c:v>99.587295530000006</c:v>
                </c:pt>
                <c:pt idx="237">
                  <c:v>99.587295530000006</c:v>
                </c:pt>
                <c:pt idx="238">
                  <c:v>99.198776249999995</c:v>
                </c:pt>
                <c:pt idx="239">
                  <c:v>99.108428959999998</c:v>
                </c:pt>
                <c:pt idx="240">
                  <c:v>99.108428959999998</c:v>
                </c:pt>
                <c:pt idx="241">
                  <c:v>99.010589600000003</c:v>
                </c:pt>
                <c:pt idx="242">
                  <c:v>100.61204530000001</c:v>
                </c:pt>
                <c:pt idx="243">
                  <c:v>100.61204530000001</c:v>
                </c:pt>
                <c:pt idx="244">
                  <c:v>99.60671997</c:v>
                </c:pt>
                <c:pt idx="245">
                  <c:v>99.492164610000003</c:v>
                </c:pt>
                <c:pt idx="246">
                  <c:v>100.9393997</c:v>
                </c:pt>
                <c:pt idx="247">
                  <c:v>100.9393997</c:v>
                </c:pt>
                <c:pt idx="248">
                  <c:v>100.7272873</c:v>
                </c:pt>
                <c:pt idx="249">
                  <c:v>100.4787292</c:v>
                </c:pt>
                <c:pt idx="250">
                  <c:v>100.4787292</c:v>
                </c:pt>
                <c:pt idx="251">
                  <c:v>100.1622162</c:v>
                </c:pt>
                <c:pt idx="252">
                  <c:v>101.2835999</c:v>
                </c:pt>
                <c:pt idx="253">
                  <c:v>101.2835999</c:v>
                </c:pt>
                <c:pt idx="254">
                  <c:v>101.0462952</c:v>
                </c:pt>
                <c:pt idx="255">
                  <c:v>100.6079254</c:v>
                </c:pt>
                <c:pt idx="256">
                  <c:v>100.6079254</c:v>
                </c:pt>
                <c:pt idx="257">
                  <c:v>99.797256469999994</c:v>
                </c:pt>
                <c:pt idx="258">
                  <c:v>100.533165</c:v>
                </c:pt>
                <c:pt idx="259">
                  <c:v>100.533165</c:v>
                </c:pt>
                <c:pt idx="260">
                  <c:v>100.34654999999999</c:v>
                </c:pt>
                <c:pt idx="261">
                  <c:v>100.2191086</c:v>
                </c:pt>
                <c:pt idx="262">
                  <c:v>101.4024582</c:v>
                </c:pt>
                <c:pt idx="263">
                  <c:v>101.4024582</c:v>
                </c:pt>
                <c:pt idx="264">
                  <c:v>101.17489620000001</c:v>
                </c:pt>
                <c:pt idx="265">
                  <c:v>100.82748410000001</c:v>
                </c:pt>
                <c:pt idx="266">
                  <c:v>100.82748410000001</c:v>
                </c:pt>
                <c:pt idx="267">
                  <c:v>100.4166489</c:v>
                </c:pt>
                <c:pt idx="268">
                  <c:v>100.2428055</c:v>
                </c:pt>
                <c:pt idx="269">
                  <c:v>100.2428055</c:v>
                </c:pt>
                <c:pt idx="270">
                  <c:v>99.906379700000002</c:v>
                </c:pt>
                <c:pt idx="271">
                  <c:v>99.645706180000005</c:v>
                </c:pt>
                <c:pt idx="272">
                  <c:v>99.645706180000005</c:v>
                </c:pt>
                <c:pt idx="273">
                  <c:v>100.42498019999999</c:v>
                </c:pt>
                <c:pt idx="274">
                  <c:v>100.24486539999999</c:v>
                </c:pt>
                <c:pt idx="275">
                  <c:v>100.24486539999999</c:v>
                </c:pt>
                <c:pt idx="276">
                  <c:v>99.848205570000005</c:v>
                </c:pt>
                <c:pt idx="277">
                  <c:v>99.544418329999999</c:v>
                </c:pt>
                <c:pt idx="278">
                  <c:v>99.544418329999999</c:v>
                </c:pt>
                <c:pt idx="279">
                  <c:v>98.547714229999997</c:v>
                </c:pt>
                <c:pt idx="280">
                  <c:v>98.514923100000004</c:v>
                </c:pt>
                <c:pt idx="281">
                  <c:v>99.660148620000001</c:v>
                </c:pt>
                <c:pt idx="282">
                  <c:v>99.660148620000001</c:v>
                </c:pt>
                <c:pt idx="283">
                  <c:v>98.940162659999999</c:v>
                </c:pt>
                <c:pt idx="284">
                  <c:v>100.532692</c:v>
                </c:pt>
                <c:pt idx="285">
                  <c:v>100.532692</c:v>
                </c:pt>
                <c:pt idx="286">
                  <c:v>100.20188899999999</c:v>
                </c:pt>
                <c:pt idx="287">
                  <c:v>100.0141754</c:v>
                </c:pt>
                <c:pt idx="288">
                  <c:v>100.0141754</c:v>
                </c:pt>
                <c:pt idx="289">
                  <c:v>99.726982120000002</c:v>
                </c:pt>
                <c:pt idx="290">
                  <c:v>99.622062679999999</c:v>
                </c:pt>
                <c:pt idx="291">
                  <c:v>99.320533749999996</c:v>
                </c:pt>
                <c:pt idx="292">
                  <c:v>99.320533749999996</c:v>
                </c:pt>
                <c:pt idx="293">
                  <c:v>99.186515810000003</c:v>
                </c:pt>
                <c:pt idx="294">
                  <c:v>99.111221310000005</c:v>
                </c:pt>
                <c:pt idx="295">
                  <c:v>99.111221310000005</c:v>
                </c:pt>
                <c:pt idx="296">
                  <c:v>99.034347530000005</c:v>
                </c:pt>
                <c:pt idx="297">
                  <c:v>98.814857480000001</c:v>
                </c:pt>
                <c:pt idx="298">
                  <c:v>98.814857480000001</c:v>
                </c:pt>
                <c:pt idx="299">
                  <c:v>98.848533630000006</c:v>
                </c:pt>
                <c:pt idx="300">
                  <c:v>98.727203369999998</c:v>
                </c:pt>
                <c:pt idx="301">
                  <c:v>98.727203369999998</c:v>
                </c:pt>
                <c:pt idx="302">
                  <c:v>98.719726559999998</c:v>
                </c:pt>
                <c:pt idx="303">
                  <c:v>100.4937668</c:v>
                </c:pt>
                <c:pt idx="304">
                  <c:v>100.4937668</c:v>
                </c:pt>
                <c:pt idx="305">
                  <c:v>100.2006683</c:v>
                </c:pt>
                <c:pt idx="306">
                  <c:v>100.0468826</c:v>
                </c:pt>
                <c:pt idx="307">
                  <c:v>101.26164249999999</c:v>
                </c:pt>
                <c:pt idx="308">
                  <c:v>101.26164249999999</c:v>
                </c:pt>
                <c:pt idx="309">
                  <c:v>100.9980011</c:v>
                </c:pt>
                <c:pt idx="310">
                  <c:v>100.81143950000001</c:v>
                </c:pt>
                <c:pt idx="311">
                  <c:v>100.81143950000001</c:v>
                </c:pt>
                <c:pt idx="312">
                  <c:v>100.30369570000001</c:v>
                </c:pt>
                <c:pt idx="313">
                  <c:v>100.21390529999999</c:v>
                </c:pt>
                <c:pt idx="314">
                  <c:v>100.21390529999999</c:v>
                </c:pt>
                <c:pt idx="315">
                  <c:v>99.424560549999995</c:v>
                </c:pt>
                <c:pt idx="316">
                  <c:v>100.23290249999999</c:v>
                </c:pt>
                <c:pt idx="317">
                  <c:v>100.23290249999999</c:v>
                </c:pt>
                <c:pt idx="318">
                  <c:v>99.92621613</c:v>
                </c:pt>
                <c:pt idx="319">
                  <c:v>99.865501399999999</c:v>
                </c:pt>
                <c:pt idx="320">
                  <c:v>99.865501399999999</c:v>
                </c:pt>
                <c:pt idx="321">
                  <c:v>99.770408630000006</c:v>
                </c:pt>
                <c:pt idx="322">
                  <c:v>99.261039729999993</c:v>
                </c:pt>
                <c:pt idx="323">
                  <c:v>99.203048710000004</c:v>
                </c:pt>
                <c:pt idx="324">
                  <c:v>99.203048710000004</c:v>
                </c:pt>
                <c:pt idx="325">
                  <c:v>100.8657303</c:v>
                </c:pt>
                <c:pt idx="326">
                  <c:v>100.4608078</c:v>
                </c:pt>
                <c:pt idx="327">
                  <c:v>100.4608078</c:v>
                </c:pt>
                <c:pt idx="328">
                  <c:v>101.52364350000001</c:v>
                </c:pt>
                <c:pt idx="329">
                  <c:v>101.30431369999999</c:v>
                </c:pt>
                <c:pt idx="330">
                  <c:v>101.30431369999999</c:v>
                </c:pt>
                <c:pt idx="331">
                  <c:v>100.9929581</c:v>
                </c:pt>
                <c:pt idx="332">
                  <c:v>100.81533810000001</c:v>
                </c:pt>
                <c:pt idx="333">
                  <c:v>100.81533810000001</c:v>
                </c:pt>
                <c:pt idx="334">
                  <c:v>100.4685059</c:v>
                </c:pt>
                <c:pt idx="335">
                  <c:v>102.1152039</c:v>
                </c:pt>
                <c:pt idx="336">
                  <c:v>102.1152039</c:v>
                </c:pt>
                <c:pt idx="337">
                  <c:v>101.60063169999999</c:v>
                </c:pt>
                <c:pt idx="338">
                  <c:v>101.1006241</c:v>
                </c:pt>
                <c:pt idx="339">
                  <c:v>100.39984889999999</c:v>
                </c:pt>
                <c:pt idx="340">
                  <c:v>100.39984889999999</c:v>
                </c:pt>
                <c:pt idx="341">
                  <c:v>100.1513901</c:v>
                </c:pt>
                <c:pt idx="342">
                  <c:v>99.958961489999993</c:v>
                </c:pt>
                <c:pt idx="343">
                  <c:v>99.958961489999993</c:v>
                </c:pt>
                <c:pt idx="344">
                  <c:v>99.84418488</c:v>
                </c:pt>
                <c:pt idx="345">
                  <c:v>101.3665161</c:v>
                </c:pt>
                <c:pt idx="346">
                  <c:v>101.14870449999999</c:v>
                </c:pt>
                <c:pt idx="347">
                  <c:v>101.14870449999999</c:v>
                </c:pt>
                <c:pt idx="348">
                  <c:v>100.63490299999999</c:v>
                </c:pt>
                <c:pt idx="349">
                  <c:v>98.72092438</c:v>
                </c:pt>
                <c:pt idx="350">
                  <c:v>98.72092438</c:v>
                </c:pt>
                <c:pt idx="351">
                  <c:v>98.490516659999997</c:v>
                </c:pt>
                <c:pt idx="352">
                  <c:v>98.488929749999997</c:v>
                </c:pt>
                <c:pt idx="353">
                  <c:v>98.488929749999997</c:v>
                </c:pt>
                <c:pt idx="354">
                  <c:v>98.496292109999999</c:v>
                </c:pt>
                <c:pt idx="355">
                  <c:v>98.5</c:v>
                </c:pt>
                <c:pt idx="356">
                  <c:v>98.5</c:v>
                </c:pt>
                <c:pt idx="357">
                  <c:v>98.595565800000003</c:v>
                </c:pt>
                <c:pt idx="358">
                  <c:v>98.600593570000001</c:v>
                </c:pt>
                <c:pt idx="359">
                  <c:v>100.0400925</c:v>
                </c:pt>
                <c:pt idx="360">
                  <c:v>100.0400925</c:v>
                </c:pt>
                <c:pt idx="361">
                  <c:v>99.831787109999993</c:v>
                </c:pt>
                <c:pt idx="362">
                  <c:v>100.7968216</c:v>
                </c:pt>
                <c:pt idx="363">
                  <c:v>100.7968216</c:v>
                </c:pt>
                <c:pt idx="364">
                  <c:v>100.6249924</c:v>
                </c:pt>
                <c:pt idx="365">
                  <c:v>100.2304153</c:v>
                </c:pt>
                <c:pt idx="366">
                  <c:v>100.2304153</c:v>
                </c:pt>
                <c:pt idx="367">
                  <c:v>100.10004429999999</c:v>
                </c:pt>
                <c:pt idx="368">
                  <c:v>99.782485960000002</c:v>
                </c:pt>
                <c:pt idx="369">
                  <c:v>99.782485960000002</c:v>
                </c:pt>
                <c:pt idx="370">
                  <c:v>99.57407379</c:v>
                </c:pt>
                <c:pt idx="371">
                  <c:v>99.323143009999995</c:v>
                </c:pt>
                <c:pt idx="372">
                  <c:v>99.323143009999995</c:v>
                </c:pt>
                <c:pt idx="373">
                  <c:v>100.9837265</c:v>
                </c:pt>
                <c:pt idx="374">
                  <c:v>100.62689210000001</c:v>
                </c:pt>
                <c:pt idx="375">
                  <c:v>100.461792</c:v>
                </c:pt>
                <c:pt idx="376">
                  <c:v>100.461792</c:v>
                </c:pt>
                <c:pt idx="377">
                  <c:v>100.1190567</c:v>
                </c:pt>
                <c:pt idx="378">
                  <c:v>100.0054016</c:v>
                </c:pt>
                <c:pt idx="379">
                  <c:v>100.0054016</c:v>
                </c:pt>
                <c:pt idx="380">
                  <c:v>99.667213439999998</c:v>
                </c:pt>
                <c:pt idx="381">
                  <c:v>99.579490660000005</c:v>
                </c:pt>
                <c:pt idx="382">
                  <c:v>99.579490660000005</c:v>
                </c:pt>
                <c:pt idx="383">
                  <c:v>99.322830199999999</c:v>
                </c:pt>
                <c:pt idx="384">
                  <c:v>99.26605988</c:v>
                </c:pt>
                <c:pt idx="385">
                  <c:v>99.26605988</c:v>
                </c:pt>
                <c:pt idx="386">
                  <c:v>99.067741389999995</c:v>
                </c:pt>
                <c:pt idx="387">
                  <c:v>97.298385620000005</c:v>
                </c:pt>
                <c:pt idx="388">
                  <c:v>97.298385620000005</c:v>
                </c:pt>
                <c:pt idx="389">
                  <c:v>99.064590449999997</c:v>
                </c:pt>
                <c:pt idx="390">
                  <c:v>99.04075623</c:v>
                </c:pt>
                <c:pt idx="391">
                  <c:v>98.511795039999996</c:v>
                </c:pt>
                <c:pt idx="392">
                  <c:v>98.511795039999996</c:v>
                </c:pt>
                <c:pt idx="393">
                  <c:v>98.511505130000003</c:v>
                </c:pt>
                <c:pt idx="394">
                  <c:v>98.445404049999993</c:v>
                </c:pt>
                <c:pt idx="395">
                  <c:v>98.445404049999993</c:v>
                </c:pt>
                <c:pt idx="396">
                  <c:v>98.495521550000007</c:v>
                </c:pt>
                <c:pt idx="397">
                  <c:v>98.525100710000004</c:v>
                </c:pt>
                <c:pt idx="398">
                  <c:v>98.525100710000004</c:v>
                </c:pt>
                <c:pt idx="399">
                  <c:v>100.3211823</c:v>
                </c:pt>
                <c:pt idx="400">
                  <c:v>101.85604859999999</c:v>
                </c:pt>
                <c:pt idx="401">
                  <c:v>101.61096190000001</c:v>
                </c:pt>
                <c:pt idx="402">
                  <c:v>101.61096190000001</c:v>
                </c:pt>
                <c:pt idx="403">
                  <c:v>101.055336</c:v>
                </c:pt>
                <c:pt idx="404">
                  <c:v>100.8731461</c:v>
                </c:pt>
                <c:pt idx="405">
                  <c:v>100.8731461</c:v>
                </c:pt>
                <c:pt idx="406">
                  <c:v>100.5774765</c:v>
                </c:pt>
                <c:pt idx="407">
                  <c:v>100.42598719999999</c:v>
                </c:pt>
                <c:pt idx="408">
                  <c:v>100.42598719999999</c:v>
                </c:pt>
                <c:pt idx="409">
                  <c:v>100.193985</c:v>
                </c:pt>
                <c:pt idx="410">
                  <c:v>99.981193540000007</c:v>
                </c:pt>
                <c:pt idx="411">
                  <c:v>99.867637630000004</c:v>
                </c:pt>
                <c:pt idx="412">
                  <c:v>99.867637630000004</c:v>
                </c:pt>
                <c:pt idx="413">
                  <c:v>99.773818969999994</c:v>
                </c:pt>
                <c:pt idx="414">
                  <c:v>99.645233149999996</c:v>
                </c:pt>
                <c:pt idx="415">
                  <c:v>99.645233149999996</c:v>
                </c:pt>
                <c:pt idx="416">
                  <c:v>99.56626129</c:v>
                </c:pt>
                <c:pt idx="417">
                  <c:v>100.8203659</c:v>
                </c:pt>
                <c:pt idx="418">
                  <c:v>100.8203659</c:v>
                </c:pt>
                <c:pt idx="419">
                  <c:v>100.6453781</c:v>
                </c:pt>
                <c:pt idx="420">
                  <c:v>101.6461639</c:v>
                </c:pt>
                <c:pt idx="421">
                  <c:v>101.3950729</c:v>
                </c:pt>
                <c:pt idx="422">
                  <c:v>101.3950729</c:v>
                </c:pt>
                <c:pt idx="423">
                  <c:v>100.6504364</c:v>
                </c:pt>
                <c:pt idx="424">
                  <c:v>100.30159</c:v>
                </c:pt>
                <c:pt idx="425">
                  <c:v>100.30159</c:v>
                </c:pt>
                <c:pt idx="426">
                  <c:v>101.4641876</c:v>
                </c:pt>
                <c:pt idx="427">
                  <c:v>101.2392273</c:v>
                </c:pt>
                <c:pt idx="428">
                  <c:v>101.2392273</c:v>
                </c:pt>
                <c:pt idx="429">
                  <c:v>100.9447021</c:v>
                </c:pt>
                <c:pt idx="430">
                  <c:v>100.8036575</c:v>
                </c:pt>
                <c:pt idx="431">
                  <c:v>100.8036575</c:v>
                </c:pt>
                <c:pt idx="432">
                  <c:v>98.832496640000002</c:v>
                </c:pt>
                <c:pt idx="433">
                  <c:v>98.815879820000006</c:v>
                </c:pt>
                <c:pt idx="434">
                  <c:v>98.463615419999996</c:v>
                </c:pt>
                <c:pt idx="435">
                  <c:v>98.463615419999996</c:v>
                </c:pt>
                <c:pt idx="436">
                  <c:v>100.1697006</c:v>
                </c:pt>
                <c:pt idx="437">
                  <c:v>100.63771819999999</c:v>
                </c:pt>
                <c:pt idx="438">
                  <c:v>100.63771819999999</c:v>
                </c:pt>
                <c:pt idx="439">
                  <c:v>100.4050903</c:v>
                </c:pt>
                <c:pt idx="440">
                  <c:v>99.809936519999994</c:v>
                </c:pt>
                <c:pt idx="441">
                  <c:v>99.809936519999994</c:v>
                </c:pt>
                <c:pt idx="442">
                  <c:v>99.704643250000004</c:v>
                </c:pt>
                <c:pt idx="443">
                  <c:v>98.942970279999997</c:v>
                </c:pt>
                <c:pt idx="444">
                  <c:v>98.942970279999997</c:v>
                </c:pt>
                <c:pt idx="445">
                  <c:v>100.4953995</c:v>
                </c:pt>
                <c:pt idx="446">
                  <c:v>99.886116029999997</c:v>
                </c:pt>
                <c:pt idx="447">
                  <c:v>99.785232539999996</c:v>
                </c:pt>
                <c:pt idx="448">
                  <c:v>99.785232539999996</c:v>
                </c:pt>
                <c:pt idx="449">
                  <c:v>99.585723880000003</c:v>
                </c:pt>
                <c:pt idx="450">
                  <c:v>99.506820680000004</c:v>
                </c:pt>
                <c:pt idx="451">
                  <c:v>99.506820680000004</c:v>
                </c:pt>
                <c:pt idx="452">
                  <c:v>99.324890139999994</c:v>
                </c:pt>
                <c:pt idx="453">
                  <c:v>99.243011469999999</c:v>
                </c:pt>
                <c:pt idx="454">
                  <c:v>99.243011469999999</c:v>
                </c:pt>
                <c:pt idx="455">
                  <c:v>100.8773041</c:v>
                </c:pt>
                <c:pt idx="456">
                  <c:v>100.5554581</c:v>
                </c:pt>
                <c:pt idx="457">
                  <c:v>100.4371338</c:v>
                </c:pt>
                <c:pt idx="458">
                  <c:v>100.4371338</c:v>
                </c:pt>
                <c:pt idx="459">
                  <c:v>100.2887726</c:v>
                </c:pt>
                <c:pt idx="460">
                  <c:v>100.1003876</c:v>
                </c:pt>
                <c:pt idx="461">
                  <c:v>100.1003876</c:v>
                </c:pt>
                <c:pt idx="462">
                  <c:v>99.993827820000007</c:v>
                </c:pt>
                <c:pt idx="463">
                  <c:v>99.767333980000004</c:v>
                </c:pt>
                <c:pt idx="464">
                  <c:v>99.767333980000004</c:v>
                </c:pt>
                <c:pt idx="465">
                  <c:v>99.666580199999999</c:v>
                </c:pt>
                <c:pt idx="466">
                  <c:v>101.1961517</c:v>
                </c:pt>
                <c:pt idx="467">
                  <c:v>100.98368840000001</c:v>
                </c:pt>
                <c:pt idx="468">
                  <c:v>100.98368840000001</c:v>
                </c:pt>
                <c:pt idx="469">
                  <c:v>100.60461429999999</c:v>
                </c:pt>
                <c:pt idx="470">
                  <c:v>100.36566929999999</c:v>
                </c:pt>
                <c:pt idx="471">
                  <c:v>100.36566929999999</c:v>
                </c:pt>
                <c:pt idx="472">
                  <c:v>99.557426449999994</c:v>
                </c:pt>
                <c:pt idx="473">
                  <c:v>99.480598450000002</c:v>
                </c:pt>
                <c:pt idx="474">
                  <c:v>99.480598450000002</c:v>
                </c:pt>
                <c:pt idx="475">
                  <c:v>97.223999019999994</c:v>
                </c:pt>
                <c:pt idx="476">
                  <c:v>97.408470149999999</c:v>
                </c:pt>
                <c:pt idx="477">
                  <c:v>97.408470149999999</c:v>
                </c:pt>
                <c:pt idx="478">
                  <c:v>97.125427250000001</c:v>
                </c:pt>
                <c:pt idx="479">
                  <c:v>97.219482420000006</c:v>
                </c:pt>
                <c:pt idx="480">
                  <c:v>97.219482420000006</c:v>
                </c:pt>
                <c:pt idx="481">
                  <c:v>97.409233090000001</c:v>
                </c:pt>
                <c:pt idx="482">
                  <c:v>99.299491880000005</c:v>
                </c:pt>
                <c:pt idx="483">
                  <c:v>99.299491880000005</c:v>
                </c:pt>
                <c:pt idx="484">
                  <c:v>100.9955902</c:v>
                </c:pt>
                <c:pt idx="485">
                  <c:v>100.66343689999999</c:v>
                </c:pt>
                <c:pt idx="486">
                  <c:v>100.66343689999999</c:v>
                </c:pt>
                <c:pt idx="487">
                  <c:v>101.48126980000001</c:v>
                </c:pt>
                <c:pt idx="488">
                  <c:v>101.0137405</c:v>
                </c:pt>
                <c:pt idx="489">
                  <c:v>100.85755159999999</c:v>
                </c:pt>
                <c:pt idx="490">
                  <c:v>100.85755159999999</c:v>
                </c:pt>
                <c:pt idx="491">
                  <c:v>100.67556759999999</c:v>
                </c:pt>
                <c:pt idx="492">
                  <c:v>100.4915771</c:v>
                </c:pt>
                <c:pt idx="493">
                  <c:v>100.4915771</c:v>
                </c:pt>
                <c:pt idx="494">
                  <c:v>100.3435135</c:v>
                </c:pt>
                <c:pt idx="495">
                  <c:v>101.8742142</c:v>
                </c:pt>
                <c:pt idx="496">
                  <c:v>101.61211400000001</c:v>
                </c:pt>
                <c:pt idx="497">
                  <c:v>101.61211400000001</c:v>
                </c:pt>
                <c:pt idx="498">
                  <c:v>101.1576843</c:v>
                </c:pt>
                <c:pt idx="499">
                  <c:v>100.9594345</c:v>
                </c:pt>
                <c:pt idx="500">
                  <c:v>100.9594345</c:v>
                </c:pt>
                <c:pt idx="501">
                  <c:v>100.6172791</c:v>
                </c:pt>
                <c:pt idx="502">
                  <c:v>100.46000669999999</c:v>
                </c:pt>
                <c:pt idx="503">
                  <c:v>100.46000669999999</c:v>
                </c:pt>
                <c:pt idx="504">
                  <c:v>100.0477142</c:v>
                </c:pt>
                <c:pt idx="505">
                  <c:v>99.93498993</c:v>
                </c:pt>
                <c:pt idx="506">
                  <c:v>99.93498993</c:v>
                </c:pt>
                <c:pt idx="507">
                  <c:v>99.576469419999995</c:v>
                </c:pt>
                <c:pt idx="508">
                  <c:v>99.50110626</c:v>
                </c:pt>
                <c:pt idx="509">
                  <c:v>99.156013490000007</c:v>
                </c:pt>
                <c:pt idx="510">
                  <c:v>99.156013490000007</c:v>
                </c:pt>
                <c:pt idx="511">
                  <c:v>99.101432799999998</c:v>
                </c:pt>
                <c:pt idx="512">
                  <c:v>100.5077667</c:v>
                </c:pt>
                <c:pt idx="513">
                  <c:v>100.5077667</c:v>
                </c:pt>
                <c:pt idx="514">
                  <c:v>100.35851289999999</c:v>
                </c:pt>
                <c:pt idx="515">
                  <c:v>100.1212158</c:v>
                </c:pt>
                <c:pt idx="516">
                  <c:v>100.1212158</c:v>
                </c:pt>
                <c:pt idx="517">
                  <c:v>100.0002594</c:v>
                </c:pt>
                <c:pt idx="518">
                  <c:v>99.215225219999994</c:v>
                </c:pt>
                <c:pt idx="519">
                  <c:v>99.215225219999994</c:v>
                </c:pt>
                <c:pt idx="520">
                  <c:v>99.105880740000003</c:v>
                </c:pt>
                <c:pt idx="521">
                  <c:v>99.810043329999999</c:v>
                </c:pt>
                <c:pt idx="522">
                  <c:v>99.696205140000004</c:v>
                </c:pt>
                <c:pt idx="523">
                  <c:v>99.696205140000004</c:v>
                </c:pt>
                <c:pt idx="524">
                  <c:v>99.541801449999994</c:v>
                </c:pt>
                <c:pt idx="525">
                  <c:v>99.47612762</c:v>
                </c:pt>
                <c:pt idx="526">
                  <c:v>99.47612762</c:v>
                </c:pt>
                <c:pt idx="527">
                  <c:v>101.2099304</c:v>
                </c:pt>
                <c:pt idx="528">
                  <c:v>101.0121384</c:v>
                </c:pt>
                <c:pt idx="529">
                  <c:v>101.0121384</c:v>
                </c:pt>
                <c:pt idx="530">
                  <c:v>100.64973449999999</c:v>
                </c:pt>
                <c:pt idx="531">
                  <c:v>101.9896851</c:v>
                </c:pt>
                <c:pt idx="532">
                  <c:v>101.9896851</c:v>
                </c:pt>
                <c:pt idx="533">
                  <c:v>101.2710266</c:v>
                </c:pt>
                <c:pt idx="534">
                  <c:v>102.8607559</c:v>
                </c:pt>
                <c:pt idx="535">
                  <c:v>102.8607559</c:v>
                </c:pt>
                <c:pt idx="536">
                  <c:v>102.01913450000001</c:v>
                </c:pt>
                <c:pt idx="537">
                  <c:v>101.7535477</c:v>
                </c:pt>
                <c:pt idx="538">
                  <c:v>101.7535477</c:v>
                </c:pt>
                <c:pt idx="539">
                  <c:v>100.6268692</c:v>
                </c:pt>
                <c:pt idx="540">
                  <c:v>100.4617691</c:v>
                </c:pt>
                <c:pt idx="541">
                  <c:v>100.1530609</c:v>
                </c:pt>
                <c:pt idx="542">
                  <c:v>100.1530609</c:v>
                </c:pt>
                <c:pt idx="543">
                  <c:v>100.0354919</c:v>
                </c:pt>
                <c:pt idx="544">
                  <c:v>99.740570070000004</c:v>
                </c:pt>
                <c:pt idx="545">
                  <c:v>99.740570070000004</c:v>
                </c:pt>
                <c:pt idx="546">
                  <c:v>99.654624940000005</c:v>
                </c:pt>
                <c:pt idx="547">
                  <c:v>99.49715424</c:v>
                </c:pt>
                <c:pt idx="548">
                  <c:v>99.49715424</c:v>
                </c:pt>
                <c:pt idx="549">
                  <c:v>99.427597050000003</c:v>
                </c:pt>
                <c:pt idx="550">
                  <c:v>99.302764890000006</c:v>
                </c:pt>
                <c:pt idx="551">
                  <c:v>99.302764890000006</c:v>
                </c:pt>
                <c:pt idx="552">
                  <c:v>99.251724240000001</c:v>
                </c:pt>
                <c:pt idx="553">
                  <c:v>100.227211</c:v>
                </c:pt>
                <c:pt idx="554">
                  <c:v>100.10849760000001</c:v>
                </c:pt>
                <c:pt idx="555">
                  <c:v>100.10849760000001</c:v>
                </c:pt>
                <c:pt idx="556">
                  <c:v>99.843872070000003</c:v>
                </c:pt>
                <c:pt idx="557">
                  <c:v>99.843872070000003</c:v>
                </c:pt>
                <c:pt idx="558">
                  <c:v>99.645393369999994</c:v>
                </c:pt>
                <c:pt idx="559">
                  <c:v>99.56356049</c:v>
                </c:pt>
                <c:pt idx="560">
                  <c:v>99.56356049</c:v>
                </c:pt>
                <c:pt idx="561">
                  <c:v>99.441955570000005</c:v>
                </c:pt>
                <c:pt idx="562">
                  <c:v>99.379425049999995</c:v>
                </c:pt>
                <c:pt idx="563">
                  <c:v>99.337120060000004</c:v>
                </c:pt>
                <c:pt idx="564">
                  <c:v>99.337120060000004</c:v>
                </c:pt>
                <c:pt idx="565">
                  <c:v>99.277847289999997</c:v>
                </c:pt>
                <c:pt idx="566">
                  <c:v>99.157402039999994</c:v>
                </c:pt>
                <c:pt idx="567">
                  <c:v>99.157402039999994</c:v>
                </c:pt>
                <c:pt idx="568">
                  <c:v>99.114143369999994</c:v>
                </c:pt>
                <c:pt idx="569">
                  <c:v>99.095718379999994</c:v>
                </c:pt>
                <c:pt idx="570">
                  <c:v>99.059837340000001</c:v>
                </c:pt>
                <c:pt idx="571">
                  <c:v>99.059837340000001</c:v>
                </c:pt>
                <c:pt idx="572">
                  <c:v>98.970237729999994</c:v>
                </c:pt>
                <c:pt idx="573">
                  <c:v>98.936386110000001</c:v>
                </c:pt>
                <c:pt idx="574">
                  <c:v>98.936386110000001</c:v>
                </c:pt>
                <c:pt idx="575">
                  <c:v>98.783973689999996</c:v>
                </c:pt>
                <c:pt idx="576">
                  <c:v>98.778076170000006</c:v>
                </c:pt>
                <c:pt idx="577">
                  <c:v>98.778076170000006</c:v>
                </c:pt>
                <c:pt idx="578">
                  <c:v>98.715713500000007</c:v>
                </c:pt>
                <c:pt idx="579">
                  <c:v>98.713371280000004</c:v>
                </c:pt>
                <c:pt idx="580">
                  <c:v>98.713371280000004</c:v>
                </c:pt>
                <c:pt idx="581">
                  <c:v>100.1497269</c:v>
                </c:pt>
                <c:pt idx="582">
                  <c:v>100.032402</c:v>
                </c:pt>
                <c:pt idx="583">
                  <c:v>101.41433720000001</c:v>
                </c:pt>
                <c:pt idx="584">
                  <c:v>101.41433720000001</c:v>
                </c:pt>
                <c:pt idx="585">
                  <c:v>101.2101669</c:v>
                </c:pt>
                <c:pt idx="586">
                  <c:v>102.2552261</c:v>
                </c:pt>
                <c:pt idx="587">
                  <c:v>102.2552261</c:v>
                </c:pt>
                <c:pt idx="588">
                  <c:v>101.73008729999999</c:v>
                </c:pt>
                <c:pt idx="589">
                  <c:v>101.09354399999999</c:v>
                </c:pt>
                <c:pt idx="590">
                  <c:v>100.9057007</c:v>
                </c:pt>
                <c:pt idx="591">
                  <c:v>100.9057007</c:v>
                </c:pt>
                <c:pt idx="592">
                  <c:v>102.2637711</c:v>
                </c:pt>
                <c:pt idx="593">
                  <c:v>101.73646549999999</c:v>
                </c:pt>
                <c:pt idx="594">
                  <c:v>101.73646549999999</c:v>
                </c:pt>
                <c:pt idx="595">
                  <c:v>101.5693588</c:v>
                </c:pt>
                <c:pt idx="596">
                  <c:v>101.3381195</c:v>
                </c:pt>
                <c:pt idx="597">
                  <c:v>101.3381195</c:v>
                </c:pt>
                <c:pt idx="598">
                  <c:v>100.8220062</c:v>
                </c:pt>
                <c:pt idx="599">
                  <c:v>100.6683578</c:v>
                </c:pt>
                <c:pt idx="600">
                  <c:v>100.6683578</c:v>
                </c:pt>
                <c:pt idx="601">
                  <c:v>100.3133926</c:v>
                </c:pt>
                <c:pt idx="602">
                  <c:v>100.18265529999999</c:v>
                </c:pt>
                <c:pt idx="603">
                  <c:v>100.18265529999999</c:v>
                </c:pt>
                <c:pt idx="604">
                  <c:v>101.5192337</c:v>
                </c:pt>
                <c:pt idx="605">
                  <c:v>101.0353394</c:v>
                </c:pt>
                <c:pt idx="606">
                  <c:v>101.0353394</c:v>
                </c:pt>
                <c:pt idx="607">
                  <c:v>100.5152588</c:v>
                </c:pt>
                <c:pt idx="608">
                  <c:v>98.552795410000002</c:v>
                </c:pt>
                <c:pt idx="609">
                  <c:v>98.552795410000002</c:v>
                </c:pt>
                <c:pt idx="610">
                  <c:v>99.193626399999999</c:v>
                </c:pt>
                <c:pt idx="611">
                  <c:v>99.153442380000001</c:v>
                </c:pt>
                <c:pt idx="612">
                  <c:v>99.153442380000001</c:v>
                </c:pt>
                <c:pt idx="613">
                  <c:v>98.779045100000005</c:v>
                </c:pt>
                <c:pt idx="614">
                  <c:v>98.717376709999996</c:v>
                </c:pt>
                <c:pt idx="615">
                  <c:v>98.717376709999996</c:v>
                </c:pt>
                <c:pt idx="616">
                  <c:v>98.219543459999997</c:v>
                </c:pt>
                <c:pt idx="617">
                  <c:v>98.222213749999995</c:v>
                </c:pt>
                <c:pt idx="618">
                  <c:v>98.222213749999995</c:v>
                </c:pt>
                <c:pt idx="619">
                  <c:v>97.432907099999994</c:v>
                </c:pt>
                <c:pt idx="620">
                  <c:v>97.515884400000004</c:v>
                </c:pt>
                <c:pt idx="621">
                  <c:v>99.139533999999998</c:v>
                </c:pt>
                <c:pt idx="622">
                  <c:v>99.139533999999998</c:v>
                </c:pt>
                <c:pt idx="623">
                  <c:v>99.104743959999993</c:v>
                </c:pt>
                <c:pt idx="624">
                  <c:v>98.984169010000002</c:v>
                </c:pt>
                <c:pt idx="625">
                  <c:v>98.984169010000002</c:v>
                </c:pt>
                <c:pt idx="626">
                  <c:v>98.866409300000001</c:v>
                </c:pt>
                <c:pt idx="627">
                  <c:v>98.85590363</c:v>
                </c:pt>
                <c:pt idx="628">
                  <c:v>98.85590363</c:v>
                </c:pt>
                <c:pt idx="629">
                  <c:v>100.6224213</c:v>
                </c:pt>
                <c:pt idx="630">
                  <c:v>100.3424759</c:v>
                </c:pt>
                <c:pt idx="631">
                  <c:v>100.3424759</c:v>
                </c:pt>
                <c:pt idx="632">
                  <c:v>99.722778320000003</c:v>
                </c:pt>
                <c:pt idx="633">
                  <c:v>99.636703490000002</c:v>
                </c:pt>
                <c:pt idx="634">
                  <c:v>99.636703490000002</c:v>
                </c:pt>
                <c:pt idx="635">
                  <c:v>99.327178959999998</c:v>
                </c:pt>
                <c:pt idx="636">
                  <c:v>98.887832639999999</c:v>
                </c:pt>
                <c:pt idx="637">
                  <c:v>98.887832639999999</c:v>
                </c:pt>
                <c:pt idx="638">
                  <c:v>98.927787780000003</c:v>
                </c:pt>
                <c:pt idx="639">
                  <c:v>99.907615660000005</c:v>
                </c:pt>
                <c:pt idx="640">
                  <c:v>99.907615660000005</c:v>
                </c:pt>
                <c:pt idx="641">
                  <c:v>99.768203740000004</c:v>
                </c:pt>
                <c:pt idx="642">
                  <c:v>99.2587738</c:v>
                </c:pt>
                <c:pt idx="643">
                  <c:v>99.2587738</c:v>
                </c:pt>
                <c:pt idx="644">
                  <c:v>100.2989807</c:v>
                </c:pt>
                <c:pt idx="645">
                  <c:v>101.50736999999999</c:v>
                </c:pt>
                <c:pt idx="646">
                  <c:v>101.50736999999999</c:v>
                </c:pt>
                <c:pt idx="647">
                  <c:v>102.0021057</c:v>
                </c:pt>
                <c:pt idx="648">
                  <c:v>101.75633240000001</c:v>
                </c:pt>
                <c:pt idx="649">
                  <c:v>101.75633240000001</c:v>
                </c:pt>
                <c:pt idx="650">
                  <c:v>101.55587010000001</c:v>
                </c:pt>
                <c:pt idx="651">
                  <c:v>99.472892759999993</c:v>
                </c:pt>
                <c:pt idx="652">
                  <c:v>99.472892759999993</c:v>
                </c:pt>
                <c:pt idx="653">
                  <c:v>101.1112976</c:v>
                </c:pt>
                <c:pt idx="654">
                  <c:v>100.7303696</c:v>
                </c:pt>
                <c:pt idx="655">
                  <c:v>100.7303696</c:v>
                </c:pt>
                <c:pt idx="656">
                  <c:v>101.88229370000001</c:v>
                </c:pt>
                <c:pt idx="657">
                  <c:v>101.6367111</c:v>
                </c:pt>
                <c:pt idx="658">
                  <c:v>100.82351679999999</c:v>
                </c:pt>
                <c:pt idx="659">
                  <c:v>100.82351679999999</c:v>
                </c:pt>
                <c:pt idx="660">
                  <c:v>100.5239792</c:v>
                </c:pt>
                <c:pt idx="661">
                  <c:v>99.93330383</c:v>
                </c:pt>
                <c:pt idx="662">
                  <c:v>99.93330383</c:v>
                </c:pt>
                <c:pt idx="663">
                  <c:v>99.833251950000005</c:v>
                </c:pt>
                <c:pt idx="664">
                  <c:v>99.136634830000006</c:v>
                </c:pt>
                <c:pt idx="665">
                  <c:v>99.136634830000006</c:v>
                </c:pt>
                <c:pt idx="666">
                  <c:v>99.015098570000006</c:v>
                </c:pt>
                <c:pt idx="667">
                  <c:v>99.745445250000003</c:v>
                </c:pt>
                <c:pt idx="668">
                  <c:v>99.745445250000003</c:v>
                </c:pt>
                <c:pt idx="669">
                  <c:v>99.653419490000005</c:v>
                </c:pt>
                <c:pt idx="670">
                  <c:v>99.317230219999999</c:v>
                </c:pt>
                <c:pt idx="671">
                  <c:v>99.317230219999999</c:v>
                </c:pt>
                <c:pt idx="672">
                  <c:v>99.159416199999995</c:v>
                </c:pt>
                <c:pt idx="673">
                  <c:v>98.522735600000004</c:v>
                </c:pt>
                <c:pt idx="674">
                  <c:v>98.522735600000004</c:v>
                </c:pt>
                <c:pt idx="675">
                  <c:v>98.570610049999999</c:v>
                </c:pt>
                <c:pt idx="676">
                  <c:v>98.320411680000007</c:v>
                </c:pt>
                <c:pt idx="677">
                  <c:v>98.320411680000007</c:v>
                </c:pt>
                <c:pt idx="678">
                  <c:v>100.1261215</c:v>
                </c:pt>
                <c:pt idx="679">
                  <c:v>99.915550229999994</c:v>
                </c:pt>
                <c:pt idx="680">
                  <c:v>99.816787719999994</c:v>
                </c:pt>
                <c:pt idx="681">
                  <c:v>99.816787719999994</c:v>
                </c:pt>
                <c:pt idx="682">
                  <c:v>99.580940249999998</c:v>
                </c:pt>
                <c:pt idx="683">
                  <c:v>99.412490840000004</c:v>
                </c:pt>
                <c:pt idx="684">
                  <c:v>99.412490840000004</c:v>
                </c:pt>
                <c:pt idx="685">
                  <c:v>100.29985809999999</c:v>
                </c:pt>
                <c:pt idx="686">
                  <c:v>100.14305880000001</c:v>
                </c:pt>
                <c:pt idx="687">
                  <c:v>100.14305880000001</c:v>
                </c:pt>
                <c:pt idx="688">
                  <c:v>99.893684390000004</c:v>
                </c:pt>
                <c:pt idx="689">
                  <c:v>99.796531680000001</c:v>
                </c:pt>
                <c:pt idx="690">
                  <c:v>99.796531680000001</c:v>
                </c:pt>
                <c:pt idx="691">
                  <c:v>99.628875730000004</c:v>
                </c:pt>
                <c:pt idx="692">
                  <c:v>99.499679569999998</c:v>
                </c:pt>
                <c:pt idx="693">
                  <c:v>99.338195799999994</c:v>
                </c:pt>
                <c:pt idx="694">
                  <c:v>99.338195799999994</c:v>
                </c:pt>
                <c:pt idx="695">
                  <c:v>101.00194550000001</c:v>
                </c:pt>
                <c:pt idx="696">
                  <c:v>100.7514572</c:v>
                </c:pt>
                <c:pt idx="697">
                  <c:v>100.7514572</c:v>
                </c:pt>
                <c:pt idx="698">
                  <c:v>100.5872269</c:v>
                </c:pt>
                <c:pt idx="699">
                  <c:v>99.915451050000001</c:v>
                </c:pt>
                <c:pt idx="700">
                  <c:v>99.915451050000001</c:v>
                </c:pt>
                <c:pt idx="701">
                  <c:v>99.682983399999998</c:v>
                </c:pt>
                <c:pt idx="702">
                  <c:v>100.575531</c:v>
                </c:pt>
                <c:pt idx="703">
                  <c:v>100.575531</c:v>
                </c:pt>
                <c:pt idx="704">
                  <c:v>100.30838780000001</c:v>
                </c:pt>
                <c:pt idx="705">
                  <c:v>100.066864</c:v>
                </c:pt>
                <c:pt idx="706">
                  <c:v>100.066864</c:v>
                </c:pt>
                <c:pt idx="707">
                  <c:v>99.945610049999999</c:v>
                </c:pt>
                <c:pt idx="708">
                  <c:v>101.4491501</c:v>
                </c:pt>
                <c:pt idx="709">
                  <c:v>101.4491501</c:v>
                </c:pt>
                <c:pt idx="710">
                  <c:v>101.093605</c:v>
                </c:pt>
                <c:pt idx="711">
                  <c:v>100.5822678</c:v>
                </c:pt>
                <c:pt idx="712">
                  <c:v>100.5822678</c:v>
                </c:pt>
                <c:pt idx="713">
                  <c:v>100.3486023</c:v>
                </c:pt>
                <c:pt idx="714">
                  <c:v>101.8672943</c:v>
                </c:pt>
                <c:pt idx="715">
                  <c:v>101.8672943</c:v>
                </c:pt>
                <c:pt idx="716">
                  <c:v>101.4580765</c:v>
                </c:pt>
                <c:pt idx="717">
                  <c:v>101.1854324</c:v>
                </c:pt>
                <c:pt idx="718">
                  <c:v>100.7470398</c:v>
                </c:pt>
                <c:pt idx="719">
                  <c:v>100.7470398</c:v>
                </c:pt>
                <c:pt idx="720">
                  <c:v>100.64217379999999</c:v>
                </c:pt>
                <c:pt idx="721">
                  <c:v>100.47880549999999</c:v>
                </c:pt>
                <c:pt idx="722">
                  <c:v>100.47880549999999</c:v>
                </c:pt>
                <c:pt idx="723">
                  <c:v>100.2237473</c:v>
                </c:pt>
                <c:pt idx="724">
                  <c:v>100.10385890000001</c:v>
                </c:pt>
                <c:pt idx="725">
                  <c:v>100.10385890000001</c:v>
                </c:pt>
                <c:pt idx="726">
                  <c:v>99.827743530000006</c:v>
                </c:pt>
                <c:pt idx="727">
                  <c:v>99.58169556</c:v>
                </c:pt>
                <c:pt idx="728">
                  <c:v>99.58169556</c:v>
                </c:pt>
                <c:pt idx="729">
                  <c:v>99.221687320000001</c:v>
                </c:pt>
                <c:pt idx="730">
                  <c:v>99.131126399999999</c:v>
                </c:pt>
                <c:pt idx="731">
                  <c:v>99.131126399999999</c:v>
                </c:pt>
                <c:pt idx="732">
                  <c:v>98.47969818</c:v>
                </c:pt>
                <c:pt idx="733">
                  <c:v>98.483184809999997</c:v>
                </c:pt>
                <c:pt idx="734">
                  <c:v>98.383766170000001</c:v>
                </c:pt>
                <c:pt idx="735">
                  <c:v>98.383766170000001</c:v>
                </c:pt>
                <c:pt idx="736">
                  <c:v>98.370857240000007</c:v>
                </c:pt>
                <c:pt idx="737">
                  <c:v>98.44574738</c:v>
                </c:pt>
                <c:pt idx="738">
                  <c:v>98.44574738</c:v>
                </c:pt>
                <c:pt idx="739">
                  <c:v>100.17931369999999</c:v>
                </c:pt>
                <c:pt idx="740">
                  <c:v>100.1189117</c:v>
                </c:pt>
                <c:pt idx="741">
                  <c:v>100.1189117</c:v>
                </c:pt>
                <c:pt idx="742">
                  <c:v>100.00669859999999</c:v>
                </c:pt>
                <c:pt idx="743">
                  <c:v>99.785987849999998</c:v>
                </c:pt>
                <c:pt idx="744">
                  <c:v>99.693855290000002</c:v>
                </c:pt>
                <c:pt idx="745">
                  <c:v>99.693855290000002</c:v>
                </c:pt>
                <c:pt idx="746">
                  <c:v>99.564437870000006</c:v>
                </c:pt>
                <c:pt idx="747">
                  <c:v>99.489952090000003</c:v>
                </c:pt>
                <c:pt idx="748">
                  <c:v>99.489952090000003</c:v>
                </c:pt>
                <c:pt idx="749">
                  <c:v>99.26341248</c:v>
                </c:pt>
                <c:pt idx="750">
                  <c:v>99.209533690000001</c:v>
                </c:pt>
                <c:pt idx="751">
                  <c:v>99.209533690000001</c:v>
                </c:pt>
                <c:pt idx="752">
                  <c:v>99.16512299</c:v>
                </c:pt>
                <c:pt idx="753">
                  <c:v>100.9143524</c:v>
                </c:pt>
                <c:pt idx="754">
                  <c:v>100.9143524</c:v>
                </c:pt>
                <c:pt idx="755">
                  <c:v>100.3813553</c:v>
                </c:pt>
                <c:pt idx="756">
                  <c:v>100.23423</c:v>
                </c:pt>
                <c:pt idx="757">
                  <c:v>99.660598750000005</c:v>
                </c:pt>
                <c:pt idx="758">
                  <c:v>99.660598750000005</c:v>
                </c:pt>
                <c:pt idx="759">
                  <c:v>101.3789139</c:v>
                </c:pt>
                <c:pt idx="760">
                  <c:v>100.8238678</c:v>
                </c:pt>
                <c:pt idx="761">
                  <c:v>100.8238678</c:v>
                </c:pt>
                <c:pt idx="762">
                  <c:v>100.6486282</c:v>
                </c:pt>
                <c:pt idx="763">
                  <c:v>99.742851259999995</c:v>
                </c:pt>
                <c:pt idx="764">
                  <c:v>99.742851259999995</c:v>
                </c:pt>
                <c:pt idx="765">
                  <c:v>99.615272520000005</c:v>
                </c:pt>
                <c:pt idx="766">
                  <c:v>99.985946659999996</c:v>
                </c:pt>
                <c:pt idx="767">
                  <c:v>99.985946659999996</c:v>
                </c:pt>
                <c:pt idx="768">
                  <c:v>99.873466489999998</c:v>
                </c:pt>
                <c:pt idx="769">
                  <c:v>101.0040054</c:v>
                </c:pt>
                <c:pt idx="770">
                  <c:v>101.0040054</c:v>
                </c:pt>
                <c:pt idx="771">
                  <c:v>100.6999969</c:v>
                </c:pt>
                <c:pt idx="772">
                  <c:v>100.39672090000001</c:v>
                </c:pt>
                <c:pt idx="773">
                  <c:v>100.39672090000001</c:v>
                </c:pt>
                <c:pt idx="774">
                  <c:v>100.25417330000001</c:v>
                </c:pt>
                <c:pt idx="775">
                  <c:v>98.419136050000006</c:v>
                </c:pt>
                <c:pt idx="776">
                  <c:v>98.419136050000006</c:v>
                </c:pt>
                <c:pt idx="777">
                  <c:v>100.2283249</c:v>
                </c:pt>
                <c:pt idx="778">
                  <c:v>100.83097840000001</c:v>
                </c:pt>
                <c:pt idx="779">
                  <c:v>100.83097840000001</c:v>
                </c:pt>
                <c:pt idx="780">
                  <c:v>100.6552124</c:v>
                </c:pt>
                <c:pt idx="781">
                  <c:v>101.3145142</c:v>
                </c:pt>
                <c:pt idx="782">
                  <c:v>101.3145142</c:v>
                </c:pt>
                <c:pt idx="783">
                  <c:v>101.0933838</c:v>
                </c:pt>
                <c:pt idx="784">
                  <c:v>102.3515778</c:v>
                </c:pt>
                <c:pt idx="785">
                  <c:v>102.0673599</c:v>
                </c:pt>
                <c:pt idx="786">
                  <c:v>102.0673599</c:v>
                </c:pt>
                <c:pt idx="787">
                  <c:v>101.27215579999999</c:v>
                </c:pt>
                <c:pt idx="788">
                  <c:v>100.8599777</c:v>
                </c:pt>
                <c:pt idx="789">
                  <c:v>100.8599777</c:v>
                </c:pt>
                <c:pt idx="790">
                  <c:v>100.3101425</c:v>
                </c:pt>
                <c:pt idx="791">
                  <c:v>100.1767883</c:v>
                </c:pt>
                <c:pt idx="792">
                  <c:v>100.1767883</c:v>
                </c:pt>
                <c:pt idx="793">
                  <c:v>99.980514529999994</c:v>
                </c:pt>
                <c:pt idx="794">
                  <c:v>99.869857789999998</c:v>
                </c:pt>
                <c:pt idx="795">
                  <c:v>99.869857789999998</c:v>
                </c:pt>
                <c:pt idx="796">
                  <c:v>99.653366090000006</c:v>
                </c:pt>
                <c:pt idx="797">
                  <c:v>99.515075679999995</c:v>
                </c:pt>
                <c:pt idx="798">
                  <c:v>98.836738589999996</c:v>
                </c:pt>
                <c:pt idx="799">
                  <c:v>98.836738589999996</c:v>
                </c:pt>
                <c:pt idx="800">
                  <c:v>98.821189880000006</c:v>
                </c:pt>
                <c:pt idx="801">
                  <c:v>99.64342499</c:v>
                </c:pt>
                <c:pt idx="802">
                  <c:v>99.64342499</c:v>
                </c:pt>
                <c:pt idx="803">
                  <c:v>99.445083620000005</c:v>
                </c:pt>
                <c:pt idx="804">
                  <c:v>99.270912170000003</c:v>
                </c:pt>
                <c:pt idx="805">
                  <c:v>99.270912170000003</c:v>
                </c:pt>
                <c:pt idx="806">
                  <c:v>99.215057369999997</c:v>
                </c:pt>
                <c:pt idx="807">
                  <c:v>98.663078310000003</c:v>
                </c:pt>
                <c:pt idx="808">
                  <c:v>98.663078310000003</c:v>
                </c:pt>
                <c:pt idx="809">
                  <c:v>98.643150329999997</c:v>
                </c:pt>
                <c:pt idx="810">
                  <c:v>99.790977479999995</c:v>
                </c:pt>
                <c:pt idx="811">
                  <c:v>99.790977479999995</c:v>
                </c:pt>
                <c:pt idx="812">
                  <c:v>99.699913019999997</c:v>
                </c:pt>
                <c:pt idx="813">
                  <c:v>99.435516359999994</c:v>
                </c:pt>
                <c:pt idx="814">
                  <c:v>99.435516359999994</c:v>
                </c:pt>
                <c:pt idx="815">
                  <c:v>99.367614750000001</c:v>
                </c:pt>
                <c:pt idx="816">
                  <c:v>99.190368649999996</c:v>
                </c:pt>
                <c:pt idx="817">
                  <c:v>100.9377518</c:v>
                </c:pt>
                <c:pt idx="818">
                  <c:v>100.9377518</c:v>
                </c:pt>
                <c:pt idx="819">
                  <c:v>100.64396669999999</c:v>
                </c:pt>
                <c:pt idx="820">
                  <c:v>100.4876022</c:v>
                </c:pt>
                <c:pt idx="821">
                  <c:v>100.4876022</c:v>
                </c:pt>
                <c:pt idx="822">
                  <c:v>98.56626129</c:v>
                </c:pt>
                <c:pt idx="823">
                  <c:v>100.3273468</c:v>
                </c:pt>
                <c:pt idx="824">
                  <c:v>100.3273468</c:v>
                </c:pt>
                <c:pt idx="825">
                  <c:v>100.21277619999999</c:v>
                </c:pt>
                <c:pt idx="826">
                  <c:v>99.970436100000001</c:v>
                </c:pt>
                <c:pt idx="827">
                  <c:v>99.91516876</c:v>
                </c:pt>
                <c:pt idx="828">
                  <c:v>99.91516876</c:v>
                </c:pt>
                <c:pt idx="829">
                  <c:v>99.806442259999997</c:v>
                </c:pt>
                <c:pt idx="830">
                  <c:v>99.52859497</c:v>
                </c:pt>
                <c:pt idx="831">
                  <c:v>99.52859497</c:v>
                </c:pt>
                <c:pt idx="832">
                  <c:v>99.448165889999999</c:v>
                </c:pt>
                <c:pt idx="833">
                  <c:v>99.265647889999997</c:v>
                </c:pt>
                <c:pt idx="834">
                  <c:v>99.265647889999997</c:v>
                </c:pt>
                <c:pt idx="835">
                  <c:v>99.213035579999996</c:v>
                </c:pt>
                <c:pt idx="836">
                  <c:v>100.45513149999999</c:v>
                </c:pt>
                <c:pt idx="837">
                  <c:v>100.3083038</c:v>
                </c:pt>
                <c:pt idx="838">
                  <c:v>100.3083038</c:v>
                </c:pt>
                <c:pt idx="839">
                  <c:v>98.316879270000001</c:v>
                </c:pt>
                <c:pt idx="840">
                  <c:v>98.333717350000001</c:v>
                </c:pt>
                <c:pt idx="841">
                  <c:v>98.333717350000001</c:v>
                </c:pt>
                <c:pt idx="842">
                  <c:v>95.950416559999994</c:v>
                </c:pt>
                <c:pt idx="843">
                  <c:v>96.134765630000004</c:v>
                </c:pt>
                <c:pt idx="844">
                  <c:v>96.134765630000004</c:v>
                </c:pt>
                <c:pt idx="845">
                  <c:v>94.512245179999994</c:v>
                </c:pt>
                <c:pt idx="846">
                  <c:v>94.796165470000005</c:v>
                </c:pt>
                <c:pt idx="847">
                  <c:v>94.796165470000005</c:v>
                </c:pt>
                <c:pt idx="848">
                  <c:v>95.249427800000007</c:v>
                </c:pt>
                <c:pt idx="849">
                  <c:v>95.502258299999994</c:v>
                </c:pt>
                <c:pt idx="850">
                  <c:v>95.502258299999994</c:v>
                </c:pt>
                <c:pt idx="851">
                  <c:v>97.209762569999995</c:v>
                </c:pt>
                <c:pt idx="852">
                  <c:v>99.122924800000007</c:v>
                </c:pt>
                <c:pt idx="853">
                  <c:v>99.103706360000004</c:v>
                </c:pt>
                <c:pt idx="854">
                  <c:v>99.103706360000004</c:v>
                </c:pt>
                <c:pt idx="855">
                  <c:v>100.8430862</c:v>
                </c:pt>
                <c:pt idx="856">
                  <c:v>100.43722529999999</c:v>
                </c:pt>
                <c:pt idx="857">
                  <c:v>100.43722529999999</c:v>
                </c:pt>
                <c:pt idx="858">
                  <c:v>100.27747340000001</c:v>
                </c:pt>
                <c:pt idx="859">
                  <c:v>99.355377200000007</c:v>
                </c:pt>
                <c:pt idx="860">
                  <c:v>99.355377200000007</c:v>
                </c:pt>
                <c:pt idx="861">
                  <c:v>99.173294069999997</c:v>
                </c:pt>
                <c:pt idx="862">
                  <c:v>98.958518979999994</c:v>
                </c:pt>
                <c:pt idx="863">
                  <c:v>98.958518979999994</c:v>
                </c:pt>
                <c:pt idx="864">
                  <c:v>98.916969300000005</c:v>
                </c:pt>
                <c:pt idx="865">
                  <c:v>100.4960785</c:v>
                </c:pt>
                <c:pt idx="866">
                  <c:v>100.4960785</c:v>
                </c:pt>
                <c:pt idx="867">
                  <c:v>100.35196689999999</c:v>
                </c:pt>
                <c:pt idx="868">
                  <c:v>101.8873978</c:v>
                </c:pt>
                <c:pt idx="869">
                  <c:v>101.8873978</c:v>
                </c:pt>
                <c:pt idx="870">
                  <c:v>101.6371613</c:v>
                </c:pt>
                <c:pt idx="871">
                  <c:v>101.8813705</c:v>
                </c:pt>
                <c:pt idx="872">
                  <c:v>101.8813705</c:v>
                </c:pt>
                <c:pt idx="873">
                  <c:v>103.433548</c:v>
                </c:pt>
                <c:pt idx="874">
                  <c:v>102.5763702</c:v>
                </c:pt>
                <c:pt idx="875">
                  <c:v>102.5763702</c:v>
                </c:pt>
                <c:pt idx="876">
                  <c:v>102.2728424</c:v>
                </c:pt>
                <c:pt idx="877">
                  <c:v>101.68134310000001</c:v>
                </c:pt>
                <c:pt idx="878">
                  <c:v>103.2463837</c:v>
                </c:pt>
                <c:pt idx="879">
                  <c:v>103.2463837</c:v>
                </c:pt>
                <c:pt idx="880">
                  <c:v>102.5278473</c:v>
                </c:pt>
                <c:pt idx="881">
                  <c:v>101.932785</c:v>
                </c:pt>
                <c:pt idx="882">
                  <c:v>101.932785</c:v>
                </c:pt>
                <c:pt idx="883">
                  <c:v>101.2916183</c:v>
                </c:pt>
                <c:pt idx="884">
                  <c:v>101.0864182</c:v>
                </c:pt>
                <c:pt idx="885">
                  <c:v>101.0864182</c:v>
                </c:pt>
                <c:pt idx="886">
                  <c:v>100.656105</c:v>
                </c:pt>
                <c:pt idx="887">
                  <c:v>100.511734</c:v>
                </c:pt>
                <c:pt idx="888">
                  <c:v>100.511734</c:v>
                </c:pt>
                <c:pt idx="889">
                  <c:v>100.27388759999999</c:v>
                </c:pt>
                <c:pt idx="890">
                  <c:v>100.1446152</c:v>
                </c:pt>
                <c:pt idx="891">
                  <c:v>99.880882260000007</c:v>
                </c:pt>
                <c:pt idx="892">
                  <c:v>99.880882260000007</c:v>
                </c:pt>
                <c:pt idx="893">
                  <c:v>99.790390009999996</c:v>
                </c:pt>
                <c:pt idx="894">
                  <c:v>99.623168949999993</c:v>
                </c:pt>
                <c:pt idx="895">
                  <c:v>99.623168949999993</c:v>
                </c:pt>
                <c:pt idx="896">
                  <c:v>99.544380189999998</c:v>
                </c:pt>
                <c:pt idx="897">
                  <c:v>101.23957059999999</c:v>
                </c:pt>
                <c:pt idx="898">
                  <c:v>101.23957059999999</c:v>
                </c:pt>
                <c:pt idx="899">
                  <c:v>101.0410385</c:v>
                </c:pt>
                <c:pt idx="900">
                  <c:v>100.6173019</c:v>
                </c:pt>
                <c:pt idx="901">
                  <c:v>100.6173019</c:v>
                </c:pt>
                <c:pt idx="902">
                  <c:v>98.667709349999996</c:v>
                </c:pt>
                <c:pt idx="903">
                  <c:v>98.662536619999997</c:v>
                </c:pt>
                <c:pt idx="904">
                  <c:v>98.662536619999997</c:v>
                </c:pt>
                <c:pt idx="905">
                  <c:v>98.648353580000006</c:v>
                </c:pt>
                <c:pt idx="906">
                  <c:v>99.949951170000006</c:v>
                </c:pt>
                <c:pt idx="907">
                  <c:v>99.729957580000004</c:v>
                </c:pt>
                <c:pt idx="908">
                  <c:v>99.729957580000004</c:v>
                </c:pt>
                <c:pt idx="909">
                  <c:v>101.1195602</c:v>
                </c:pt>
                <c:pt idx="910">
                  <c:v>100.9141235</c:v>
                </c:pt>
                <c:pt idx="911">
                  <c:v>100.9141235</c:v>
                </c:pt>
                <c:pt idx="912">
                  <c:v>98.74971008</c:v>
                </c:pt>
                <c:pt idx="913">
                  <c:v>98.730575560000005</c:v>
                </c:pt>
                <c:pt idx="914">
                  <c:v>98.688659670000007</c:v>
                </c:pt>
                <c:pt idx="915">
                  <c:v>98.688659670000007</c:v>
                </c:pt>
                <c:pt idx="916">
                  <c:v>98.676849369999999</c:v>
                </c:pt>
                <c:pt idx="917">
                  <c:v>100.333252</c:v>
                </c:pt>
                <c:pt idx="918">
                  <c:v>100.333252</c:v>
                </c:pt>
                <c:pt idx="919">
                  <c:v>100.14197540000001</c:v>
                </c:pt>
                <c:pt idx="920">
                  <c:v>99.978347779999993</c:v>
                </c:pt>
                <c:pt idx="921">
                  <c:v>99.978347779999993</c:v>
                </c:pt>
                <c:pt idx="922">
                  <c:v>99.701782230000006</c:v>
                </c:pt>
                <c:pt idx="923">
                  <c:v>99.429283139999995</c:v>
                </c:pt>
                <c:pt idx="924">
                  <c:v>101.1590271</c:v>
                </c:pt>
                <c:pt idx="925">
                  <c:v>101.1590271</c:v>
                </c:pt>
                <c:pt idx="926">
                  <c:v>100.9096832</c:v>
                </c:pt>
                <c:pt idx="927">
                  <c:v>100.7324371</c:v>
                </c:pt>
                <c:pt idx="928">
                  <c:v>100.7324371</c:v>
                </c:pt>
                <c:pt idx="929">
                  <c:v>98.685760500000001</c:v>
                </c:pt>
                <c:pt idx="930">
                  <c:v>98.687049869999996</c:v>
                </c:pt>
                <c:pt idx="931">
                  <c:v>98.687049869999996</c:v>
                </c:pt>
                <c:pt idx="932">
                  <c:v>98.683731080000001</c:v>
                </c:pt>
                <c:pt idx="933">
                  <c:v>100.4789047</c:v>
                </c:pt>
                <c:pt idx="934">
                  <c:v>100.1618576</c:v>
                </c:pt>
                <c:pt idx="935">
                  <c:v>100.1618576</c:v>
                </c:pt>
                <c:pt idx="936">
                  <c:v>100.0407867</c:v>
                </c:pt>
                <c:pt idx="937">
                  <c:v>99.830482480000001</c:v>
                </c:pt>
                <c:pt idx="938">
                  <c:v>99.830482480000001</c:v>
                </c:pt>
                <c:pt idx="939">
                  <c:v>99.736526490000003</c:v>
                </c:pt>
                <c:pt idx="940">
                  <c:v>99.567115779999995</c:v>
                </c:pt>
                <c:pt idx="941">
                  <c:v>99.567115779999995</c:v>
                </c:pt>
                <c:pt idx="942">
                  <c:v>99.431701660000002</c:v>
                </c:pt>
                <c:pt idx="943">
                  <c:v>99.016036990000003</c:v>
                </c:pt>
                <c:pt idx="944">
                  <c:v>98.981697080000004</c:v>
                </c:pt>
                <c:pt idx="945">
                  <c:v>98.981697080000004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36-46C0-B2E1-081DA7F95613}"/>
            </c:ext>
          </c:extLst>
        </c:ser>
        <c:ser>
          <c:idx val="1"/>
          <c:order val="1"/>
          <c:tx>
            <c:v>Motor 1 Min load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Sheet!$D$2:$D$955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3.4755783079999998</c:v>
                </c:pt>
                <c:pt idx="6">
                  <c:v>3.4755783079999998</c:v>
                </c:pt>
                <c:pt idx="7">
                  <c:v>5.0224328040000001</c:v>
                </c:pt>
                <c:pt idx="8">
                  <c:v>9.3880176540000004</c:v>
                </c:pt>
                <c:pt idx="9">
                  <c:v>9.3880176540000004</c:v>
                </c:pt>
                <c:pt idx="10">
                  <c:v>10.50136852</c:v>
                </c:pt>
                <c:pt idx="11">
                  <c:v>14.0669117</c:v>
                </c:pt>
                <c:pt idx="12">
                  <c:v>14.0669117</c:v>
                </c:pt>
                <c:pt idx="13">
                  <c:v>14.82678986</c:v>
                </c:pt>
                <c:pt idx="14">
                  <c:v>17.639980319999999</c:v>
                </c:pt>
                <c:pt idx="15">
                  <c:v>17.639980319999999</c:v>
                </c:pt>
                <c:pt idx="16">
                  <c:v>18.61412048</c:v>
                </c:pt>
                <c:pt idx="17">
                  <c:v>18.997873309999999</c:v>
                </c:pt>
                <c:pt idx="18">
                  <c:v>18.997873309999999</c:v>
                </c:pt>
                <c:pt idx="19">
                  <c:v>19.396806720000001</c:v>
                </c:pt>
                <c:pt idx="20">
                  <c:v>19.947462080000001</c:v>
                </c:pt>
                <c:pt idx="21">
                  <c:v>19.947462080000001</c:v>
                </c:pt>
                <c:pt idx="22">
                  <c:v>20.614900590000001</c:v>
                </c:pt>
                <c:pt idx="23">
                  <c:v>20.91611481</c:v>
                </c:pt>
                <c:pt idx="24">
                  <c:v>20.91611481</c:v>
                </c:pt>
                <c:pt idx="25">
                  <c:v>23.234912869999999</c:v>
                </c:pt>
                <c:pt idx="26">
                  <c:v>23.34470177</c:v>
                </c:pt>
                <c:pt idx="27">
                  <c:v>23.423336030000002</c:v>
                </c:pt>
                <c:pt idx="28">
                  <c:v>23.423336030000002</c:v>
                </c:pt>
                <c:pt idx="29">
                  <c:v>25.41025162</c:v>
                </c:pt>
                <c:pt idx="30">
                  <c:v>25.36513901</c:v>
                </c:pt>
                <c:pt idx="31">
                  <c:v>25.36513901</c:v>
                </c:pt>
                <c:pt idx="32">
                  <c:v>27.096643449999998</c:v>
                </c:pt>
                <c:pt idx="33">
                  <c:v>28.589424130000001</c:v>
                </c:pt>
                <c:pt idx="34">
                  <c:v>30.117847439999998</c:v>
                </c:pt>
                <c:pt idx="35">
                  <c:v>30.117847439999998</c:v>
                </c:pt>
                <c:pt idx="36">
                  <c:v>31.530073170000001</c:v>
                </c:pt>
                <c:pt idx="37">
                  <c:v>32.384677889999999</c:v>
                </c:pt>
                <c:pt idx="38">
                  <c:v>32.384677889999999</c:v>
                </c:pt>
                <c:pt idx="39">
                  <c:v>33.601032259999997</c:v>
                </c:pt>
                <c:pt idx="40">
                  <c:v>35.711864470000002</c:v>
                </c:pt>
                <c:pt idx="41">
                  <c:v>35.711864470000002</c:v>
                </c:pt>
                <c:pt idx="42">
                  <c:v>38.974220279999997</c:v>
                </c:pt>
                <c:pt idx="43">
                  <c:v>39.676689150000001</c:v>
                </c:pt>
                <c:pt idx="44">
                  <c:v>39.676689150000001</c:v>
                </c:pt>
                <c:pt idx="45">
                  <c:v>40.343780520000003</c:v>
                </c:pt>
                <c:pt idx="46">
                  <c:v>43.296501159999998</c:v>
                </c:pt>
                <c:pt idx="47">
                  <c:v>43.296501159999998</c:v>
                </c:pt>
                <c:pt idx="48">
                  <c:v>45.824123380000003</c:v>
                </c:pt>
                <c:pt idx="49">
                  <c:v>46.024482730000003</c:v>
                </c:pt>
                <c:pt idx="50">
                  <c:v>46.024482730000003</c:v>
                </c:pt>
                <c:pt idx="51">
                  <c:v>48.091026309999997</c:v>
                </c:pt>
                <c:pt idx="52">
                  <c:v>49.898632050000003</c:v>
                </c:pt>
                <c:pt idx="53">
                  <c:v>49.835796360000003</c:v>
                </c:pt>
                <c:pt idx="54">
                  <c:v>49.835796360000003</c:v>
                </c:pt>
                <c:pt idx="55">
                  <c:v>53.081588750000002</c:v>
                </c:pt>
                <c:pt idx="56">
                  <c:v>52.777984619999998</c:v>
                </c:pt>
                <c:pt idx="57">
                  <c:v>52.777984619999998</c:v>
                </c:pt>
                <c:pt idx="58">
                  <c:v>55.6385498</c:v>
                </c:pt>
                <c:pt idx="59">
                  <c:v>58.182811739999998</c:v>
                </c:pt>
                <c:pt idx="60">
                  <c:v>58.182811739999998</c:v>
                </c:pt>
                <c:pt idx="61">
                  <c:v>59.316955569999998</c:v>
                </c:pt>
                <c:pt idx="62">
                  <c:v>61.366676329999997</c:v>
                </c:pt>
                <c:pt idx="63">
                  <c:v>61.366676329999997</c:v>
                </c:pt>
                <c:pt idx="64">
                  <c:v>62.265628810000003</c:v>
                </c:pt>
                <c:pt idx="65">
                  <c:v>63.082855219999999</c:v>
                </c:pt>
                <c:pt idx="66">
                  <c:v>63.082855219999999</c:v>
                </c:pt>
                <c:pt idx="67">
                  <c:v>66.225975039999994</c:v>
                </c:pt>
                <c:pt idx="68">
                  <c:v>67.146476750000005</c:v>
                </c:pt>
                <c:pt idx="69">
                  <c:v>67.146476750000005</c:v>
                </c:pt>
                <c:pt idx="70">
                  <c:v>69.372810360000003</c:v>
                </c:pt>
                <c:pt idx="71">
                  <c:v>69.480888370000002</c:v>
                </c:pt>
                <c:pt idx="72">
                  <c:v>69.480888370000002</c:v>
                </c:pt>
                <c:pt idx="73">
                  <c:v>71.340248110000005</c:v>
                </c:pt>
                <c:pt idx="74">
                  <c:v>73.07720947</c:v>
                </c:pt>
                <c:pt idx="75">
                  <c:v>75.00795746</c:v>
                </c:pt>
                <c:pt idx="76">
                  <c:v>75.00795746</c:v>
                </c:pt>
                <c:pt idx="77">
                  <c:v>76.618621829999995</c:v>
                </c:pt>
                <c:pt idx="78">
                  <c:v>78.290138240000005</c:v>
                </c:pt>
                <c:pt idx="79">
                  <c:v>78.290138240000005</c:v>
                </c:pt>
                <c:pt idx="80">
                  <c:v>79.430061339999995</c:v>
                </c:pt>
                <c:pt idx="81">
                  <c:v>80.894325260000002</c:v>
                </c:pt>
                <c:pt idx="82">
                  <c:v>80.894325260000002</c:v>
                </c:pt>
                <c:pt idx="83">
                  <c:v>83.395210270000007</c:v>
                </c:pt>
                <c:pt idx="84">
                  <c:v>82.748497009999994</c:v>
                </c:pt>
                <c:pt idx="85">
                  <c:v>83.644508360000003</c:v>
                </c:pt>
                <c:pt idx="86">
                  <c:v>83.644508360000003</c:v>
                </c:pt>
                <c:pt idx="87">
                  <c:v>85.711486820000005</c:v>
                </c:pt>
                <c:pt idx="88">
                  <c:v>87.217742920000006</c:v>
                </c:pt>
                <c:pt idx="89">
                  <c:v>87.217742920000006</c:v>
                </c:pt>
                <c:pt idx="90">
                  <c:v>89.760223389999993</c:v>
                </c:pt>
                <c:pt idx="91">
                  <c:v>90.725143430000003</c:v>
                </c:pt>
                <c:pt idx="92">
                  <c:v>90.725143430000003</c:v>
                </c:pt>
                <c:pt idx="93">
                  <c:v>91.225517269999997</c:v>
                </c:pt>
                <c:pt idx="94">
                  <c:v>91.316123959999999</c:v>
                </c:pt>
                <c:pt idx="95">
                  <c:v>91.316123959999999</c:v>
                </c:pt>
                <c:pt idx="96">
                  <c:v>92.449928279999995</c:v>
                </c:pt>
                <c:pt idx="97">
                  <c:v>92.609420779999994</c:v>
                </c:pt>
                <c:pt idx="98">
                  <c:v>92.609420779999994</c:v>
                </c:pt>
                <c:pt idx="99">
                  <c:v>92.976066590000002</c:v>
                </c:pt>
                <c:pt idx="100">
                  <c:v>95.148124690000003</c:v>
                </c:pt>
                <c:pt idx="101">
                  <c:v>95.578330989999998</c:v>
                </c:pt>
                <c:pt idx="102">
                  <c:v>95.578330989999998</c:v>
                </c:pt>
                <c:pt idx="103">
                  <c:v>95.740379329999996</c:v>
                </c:pt>
                <c:pt idx="104">
                  <c:v>95.915924070000003</c:v>
                </c:pt>
                <c:pt idx="105">
                  <c:v>95.915924070000003</c:v>
                </c:pt>
                <c:pt idx="106">
                  <c:v>95.727989199999996</c:v>
                </c:pt>
                <c:pt idx="107">
                  <c:v>96.140159609999998</c:v>
                </c:pt>
                <c:pt idx="108">
                  <c:v>96.140159609999998</c:v>
                </c:pt>
                <c:pt idx="109">
                  <c:v>96.390045169999993</c:v>
                </c:pt>
                <c:pt idx="110">
                  <c:v>96.518028259999994</c:v>
                </c:pt>
                <c:pt idx="111">
                  <c:v>96.518028259999994</c:v>
                </c:pt>
                <c:pt idx="112">
                  <c:v>97.551803590000006</c:v>
                </c:pt>
                <c:pt idx="113">
                  <c:v>97.591911319999994</c:v>
                </c:pt>
                <c:pt idx="114">
                  <c:v>97.684761050000006</c:v>
                </c:pt>
                <c:pt idx="115">
                  <c:v>97.684761050000006</c:v>
                </c:pt>
                <c:pt idx="116">
                  <c:v>97.821594239999996</c:v>
                </c:pt>
                <c:pt idx="117">
                  <c:v>97.809524539999998</c:v>
                </c:pt>
                <c:pt idx="118">
                  <c:v>97.809524539999998</c:v>
                </c:pt>
                <c:pt idx="119">
                  <c:v>97.91999817</c:v>
                </c:pt>
                <c:pt idx="120">
                  <c:v>97.689552309999996</c:v>
                </c:pt>
                <c:pt idx="121">
                  <c:v>97.689552309999996</c:v>
                </c:pt>
                <c:pt idx="122">
                  <c:v>97.176559449999999</c:v>
                </c:pt>
                <c:pt idx="123">
                  <c:v>98.442611690000007</c:v>
                </c:pt>
                <c:pt idx="124">
                  <c:v>98.442611690000007</c:v>
                </c:pt>
                <c:pt idx="125">
                  <c:v>97.922767640000004</c:v>
                </c:pt>
                <c:pt idx="126">
                  <c:v>99.134193420000003</c:v>
                </c:pt>
                <c:pt idx="127">
                  <c:v>99.134193420000003</c:v>
                </c:pt>
                <c:pt idx="128">
                  <c:v>98.479881289999994</c:v>
                </c:pt>
                <c:pt idx="129">
                  <c:v>99.314857480000001</c:v>
                </c:pt>
                <c:pt idx="130">
                  <c:v>99.314857480000001</c:v>
                </c:pt>
                <c:pt idx="131">
                  <c:v>97.430686949999995</c:v>
                </c:pt>
                <c:pt idx="132">
                  <c:v>98.883666989999995</c:v>
                </c:pt>
                <c:pt idx="133">
                  <c:v>98.883666989999995</c:v>
                </c:pt>
                <c:pt idx="134">
                  <c:v>98.792472840000002</c:v>
                </c:pt>
                <c:pt idx="135">
                  <c:v>98.816192630000003</c:v>
                </c:pt>
                <c:pt idx="136">
                  <c:v>98.553230290000002</c:v>
                </c:pt>
                <c:pt idx="137">
                  <c:v>98.553230290000002</c:v>
                </c:pt>
                <c:pt idx="138">
                  <c:v>98.553230290000002</c:v>
                </c:pt>
                <c:pt idx="139">
                  <c:v>98.545211789999996</c:v>
                </c:pt>
                <c:pt idx="140">
                  <c:v>99.187942500000005</c:v>
                </c:pt>
                <c:pt idx="141">
                  <c:v>99.187942500000005</c:v>
                </c:pt>
                <c:pt idx="142">
                  <c:v>100.8982086</c:v>
                </c:pt>
                <c:pt idx="143">
                  <c:v>100.06078340000001</c:v>
                </c:pt>
                <c:pt idx="144">
                  <c:v>98.016975400000007</c:v>
                </c:pt>
                <c:pt idx="145">
                  <c:v>98.016975400000007</c:v>
                </c:pt>
                <c:pt idx="146">
                  <c:v>98.818984990000004</c:v>
                </c:pt>
                <c:pt idx="147">
                  <c:v>98.145172119999998</c:v>
                </c:pt>
                <c:pt idx="148">
                  <c:v>98.145172119999998</c:v>
                </c:pt>
                <c:pt idx="149">
                  <c:v>98.184593199999995</c:v>
                </c:pt>
                <c:pt idx="150">
                  <c:v>99.313545230000003</c:v>
                </c:pt>
                <c:pt idx="151">
                  <c:v>99.313545230000003</c:v>
                </c:pt>
                <c:pt idx="152">
                  <c:v>100.35706329999999</c:v>
                </c:pt>
                <c:pt idx="153">
                  <c:v>100.1875763</c:v>
                </c:pt>
                <c:pt idx="154">
                  <c:v>100.1875763</c:v>
                </c:pt>
                <c:pt idx="155">
                  <c:v>101.8816223</c:v>
                </c:pt>
                <c:pt idx="156">
                  <c:v>100.87558749999999</c:v>
                </c:pt>
                <c:pt idx="157">
                  <c:v>100.87558749999999</c:v>
                </c:pt>
                <c:pt idx="158">
                  <c:v>101.67683409999999</c:v>
                </c:pt>
                <c:pt idx="159">
                  <c:v>99.616584779999997</c:v>
                </c:pt>
                <c:pt idx="160">
                  <c:v>99.616584779999997</c:v>
                </c:pt>
                <c:pt idx="161">
                  <c:v>99.525634769999996</c:v>
                </c:pt>
                <c:pt idx="162">
                  <c:v>99.422676089999996</c:v>
                </c:pt>
                <c:pt idx="163">
                  <c:v>99.422676089999996</c:v>
                </c:pt>
                <c:pt idx="164">
                  <c:v>99.16247559</c:v>
                </c:pt>
                <c:pt idx="165">
                  <c:v>98.995559689999993</c:v>
                </c:pt>
                <c:pt idx="166">
                  <c:v>98.995559689999993</c:v>
                </c:pt>
                <c:pt idx="167">
                  <c:v>98.959861759999995</c:v>
                </c:pt>
                <c:pt idx="168">
                  <c:v>100.4050446</c:v>
                </c:pt>
                <c:pt idx="169">
                  <c:v>100.4050446</c:v>
                </c:pt>
                <c:pt idx="170">
                  <c:v>101.298233</c:v>
                </c:pt>
                <c:pt idx="171">
                  <c:v>101.0584412</c:v>
                </c:pt>
                <c:pt idx="172">
                  <c:v>101.0584412</c:v>
                </c:pt>
                <c:pt idx="173">
                  <c:v>100.89035800000001</c:v>
                </c:pt>
                <c:pt idx="174">
                  <c:v>100.3935089</c:v>
                </c:pt>
                <c:pt idx="175">
                  <c:v>100.3935089</c:v>
                </c:pt>
                <c:pt idx="176">
                  <c:v>99.641716000000002</c:v>
                </c:pt>
                <c:pt idx="177">
                  <c:v>98.918334959999996</c:v>
                </c:pt>
                <c:pt idx="178">
                  <c:v>98.918334959999996</c:v>
                </c:pt>
                <c:pt idx="179">
                  <c:v>100.34774779999999</c:v>
                </c:pt>
                <c:pt idx="180">
                  <c:v>100.1803589</c:v>
                </c:pt>
                <c:pt idx="181">
                  <c:v>100.1803589</c:v>
                </c:pt>
                <c:pt idx="182">
                  <c:v>99.61169434</c:v>
                </c:pt>
                <c:pt idx="183">
                  <c:v>99.067085270000007</c:v>
                </c:pt>
                <c:pt idx="184">
                  <c:v>99.067085270000007</c:v>
                </c:pt>
                <c:pt idx="185">
                  <c:v>100.253891</c:v>
                </c:pt>
                <c:pt idx="186">
                  <c:v>100.0990448</c:v>
                </c:pt>
                <c:pt idx="187">
                  <c:v>97.874526979999999</c:v>
                </c:pt>
                <c:pt idx="188">
                  <c:v>97.874526979999999</c:v>
                </c:pt>
                <c:pt idx="189">
                  <c:v>97.892433170000004</c:v>
                </c:pt>
                <c:pt idx="190">
                  <c:v>97.883605959999997</c:v>
                </c:pt>
                <c:pt idx="191">
                  <c:v>97.883605959999997</c:v>
                </c:pt>
                <c:pt idx="192">
                  <c:v>99.585159300000001</c:v>
                </c:pt>
                <c:pt idx="193">
                  <c:v>100.69858549999999</c:v>
                </c:pt>
                <c:pt idx="194">
                  <c:v>100.69858549999999</c:v>
                </c:pt>
                <c:pt idx="195">
                  <c:v>100.49986269999999</c:v>
                </c:pt>
                <c:pt idx="196">
                  <c:v>98.392753600000006</c:v>
                </c:pt>
                <c:pt idx="197">
                  <c:v>98.372726439999994</c:v>
                </c:pt>
                <c:pt idx="198">
                  <c:v>98.372726439999994</c:v>
                </c:pt>
                <c:pt idx="199">
                  <c:v>98.374061580000003</c:v>
                </c:pt>
                <c:pt idx="200">
                  <c:v>98.315513609999996</c:v>
                </c:pt>
                <c:pt idx="201">
                  <c:v>98.315513609999996</c:v>
                </c:pt>
                <c:pt idx="202">
                  <c:v>100.0107498</c:v>
                </c:pt>
                <c:pt idx="203">
                  <c:v>99.535797119999998</c:v>
                </c:pt>
                <c:pt idx="204">
                  <c:v>99.535797119999998</c:v>
                </c:pt>
                <c:pt idx="205">
                  <c:v>99.345466610000003</c:v>
                </c:pt>
                <c:pt idx="206">
                  <c:v>99.250038149999995</c:v>
                </c:pt>
                <c:pt idx="207">
                  <c:v>99.250038149999995</c:v>
                </c:pt>
                <c:pt idx="208">
                  <c:v>98.731918329999999</c:v>
                </c:pt>
                <c:pt idx="209">
                  <c:v>99.915946959999999</c:v>
                </c:pt>
                <c:pt idx="210">
                  <c:v>99.541084290000001</c:v>
                </c:pt>
                <c:pt idx="211">
                  <c:v>99.541084290000001</c:v>
                </c:pt>
                <c:pt idx="212">
                  <c:v>99.427085880000007</c:v>
                </c:pt>
                <c:pt idx="213">
                  <c:v>98.973167419999996</c:v>
                </c:pt>
                <c:pt idx="214">
                  <c:v>98.973167419999996</c:v>
                </c:pt>
                <c:pt idx="215">
                  <c:v>100.6835327</c:v>
                </c:pt>
                <c:pt idx="216">
                  <c:v>100.4943924</c:v>
                </c:pt>
                <c:pt idx="217">
                  <c:v>100.4943924</c:v>
                </c:pt>
                <c:pt idx="218">
                  <c:v>100.18795780000001</c:v>
                </c:pt>
                <c:pt idx="219">
                  <c:v>99.942291260000005</c:v>
                </c:pt>
                <c:pt idx="220">
                  <c:v>99.942291260000005</c:v>
                </c:pt>
                <c:pt idx="221">
                  <c:v>99.810256960000004</c:v>
                </c:pt>
                <c:pt idx="222">
                  <c:v>99.559776310000004</c:v>
                </c:pt>
                <c:pt idx="223">
                  <c:v>99.559776310000004</c:v>
                </c:pt>
                <c:pt idx="224">
                  <c:v>99.278823849999995</c:v>
                </c:pt>
                <c:pt idx="225">
                  <c:v>101.08801269999999</c:v>
                </c:pt>
                <c:pt idx="226">
                  <c:v>101.08801269999999</c:v>
                </c:pt>
                <c:pt idx="227">
                  <c:v>100.17978669999999</c:v>
                </c:pt>
                <c:pt idx="228">
                  <c:v>100.1106415</c:v>
                </c:pt>
                <c:pt idx="229">
                  <c:v>100.1106415</c:v>
                </c:pt>
                <c:pt idx="230">
                  <c:v>101.0144882</c:v>
                </c:pt>
                <c:pt idx="231">
                  <c:v>100.8138962</c:v>
                </c:pt>
                <c:pt idx="232">
                  <c:v>100.2962189</c:v>
                </c:pt>
                <c:pt idx="233">
                  <c:v>100.2962189</c:v>
                </c:pt>
                <c:pt idx="234">
                  <c:v>99.622879029999993</c:v>
                </c:pt>
                <c:pt idx="235">
                  <c:v>99.511390689999999</c:v>
                </c:pt>
                <c:pt idx="236">
                  <c:v>99.511390689999999</c:v>
                </c:pt>
                <c:pt idx="237">
                  <c:v>99.420829769999997</c:v>
                </c:pt>
                <c:pt idx="238">
                  <c:v>99.138603209999999</c:v>
                </c:pt>
                <c:pt idx="239">
                  <c:v>99.138603209999999</c:v>
                </c:pt>
                <c:pt idx="240">
                  <c:v>100.8595581</c:v>
                </c:pt>
                <c:pt idx="241">
                  <c:v>100.116272</c:v>
                </c:pt>
                <c:pt idx="242">
                  <c:v>100.116272</c:v>
                </c:pt>
                <c:pt idx="243">
                  <c:v>99.987129210000006</c:v>
                </c:pt>
                <c:pt idx="244">
                  <c:v>99.339637760000002</c:v>
                </c:pt>
                <c:pt idx="245">
                  <c:v>99.339637760000002</c:v>
                </c:pt>
                <c:pt idx="246">
                  <c:v>100.2166672</c:v>
                </c:pt>
                <c:pt idx="247">
                  <c:v>100.0461578</c:v>
                </c:pt>
                <c:pt idx="248">
                  <c:v>100.0461578</c:v>
                </c:pt>
                <c:pt idx="249">
                  <c:v>99.611503600000006</c:v>
                </c:pt>
                <c:pt idx="250">
                  <c:v>99.180358889999994</c:v>
                </c:pt>
                <c:pt idx="251">
                  <c:v>99.180358889999994</c:v>
                </c:pt>
                <c:pt idx="252">
                  <c:v>100.35959630000001</c:v>
                </c:pt>
                <c:pt idx="253">
                  <c:v>100.1842728</c:v>
                </c:pt>
                <c:pt idx="254">
                  <c:v>100.1842728</c:v>
                </c:pt>
                <c:pt idx="255">
                  <c:v>100.801857</c:v>
                </c:pt>
                <c:pt idx="256">
                  <c:v>100.594162</c:v>
                </c:pt>
                <c:pt idx="257">
                  <c:v>100.594162</c:v>
                </c:pt>
                <c:pt idx="258">
                  <c:v>100.0850906</c:v>
                </c:pt>
                <c:pt idx="259">
                  <c:v>99.929862979999996</c:v>
                </c:pt>
                <c:pt idx="260">
                  <c:v>99.929862979999996</c:v>
                </c:pt>
                <c:pt idx="261">
                  <c:v>99.098266600000002</c:v>
                </c:pt>
                <c:pt idx="262">
                  <c:v>98.967918400000002</c:v>
                </c:pt>
                <c:pt idx="263">
                  <c:v>98.967918400000002</c:v>
                </c:pt>
                <c:pt idx="264">
                  <c:v>98.675338749999995</c:v>
                </c:pt>
                <c:pt idx="265">
                  <c:v>98.626129149999997</c:v>
                </c:pt>
                <c:pt idx="266">
                  <c:v>98.626129149999997</c:v>
                </c:pt>
                <c:pt idx="267">
                  <c:v>99.587203979999998</c:v>
                </c:pt>
                <c:pt idx="268">
                  <c:v>100.32563020000001</c:v>
                </c:pt>
                <c:pt idx="269">
                  <c:v>100.32563020000001</c:v>
                </c:pt>
                <c:pt idx="270">
                  <c:v>100.0545273</c:v>
                </c:pt>
                <c:pt idx="271">
                  <c:v>100.93169399999999</c:v>
                </c:pt>
                <c:pt idx="272">
                  <c:v>100.93169399999999</c:v>
                </c:pt>
                <c:pt idx="273">
                  <c:v>100.66259770000001</c:v>
                </c:pt>
                <c:pt idx="274">
                  <c:v>99.929214479999999</c:v>
                </c:pt>
                <c:pt idx="275">
                  <c:v>99.929214479999999</c:v>
                </c:pt>
                <c:pt idx="276">
                  <c:v>99.119232179999997</c:v>
                </c:pt>
                <c:pt idx="277">
                  <c:v>99.034706119999996</c:v>
                </c:pt>
                <c:pt idx="278">
                  <c:v>99.034706119999996</c:v>
                </c:pt>
                <c:pt idx="279">
                  <c:v>99.805038449999998</c:v>
                </c:pt>
                <c:pt idx="280">
                  <c:v>99.760429380000005</c:v>
                </c:pt>
                <c:pt idx="281">
                  <c:v>99.760429380000005</c:v>
                </c:pt>
                <c:pt idx="282">
                  <c:v>99.58747864</c:v>
                </c:pt>
                <c:pt idx="283">
                  <c:v>99.557350159999999</c:v>
                </c:pt>
                <c:pt idx="284">
                  <c:v>99.557350159999999</c:v>
                </c:pt>
                <c:pt idx="285">
                  <c:v>100.65375520000001</c:v>
                </c:pt>
                <c:pt idx="286">
                  <c:v>100.1903229</c:v>
                </c:pt>
                <c:pt idx="287">
                  <c:v>100.1903229</c:v>
                </c:pt>
                <c:pt idx="288">
                  <c:v>101.5412827</c:v>
                </c:pt>
                <c:pt idx="289">
                  <c:v>101.3235245</c:v>
                </c:pt>
                <c:pt idx="290">
                  <c:v>100.6913528</c:v>
                </c:pt>
                <c:pt idx="291">
                  <c:v>100.6913528</c:v>
                </c:pt>
                <c:pt idx="292">
                  <c:v>100.4387207</c:v>
                </c:pt>
                <c:pt idx="293">
                  <c:v>100.29737849999999</c:v>
                </c:pt>
                <c:pt idx="294">
                  <c:v>100.29737849999999</c:v>
                </c:pt>
                <c:pt idx="295">
                  <c:v>99.872871399999994</c:v>
                </c:pt>
                <c:pt idx="296">
                  <c:v>100.7343292</c:v>
                </c:pt>
                <c:pt idx="297">
                  <c:v>100.7343292</c:v>
                </c:pt>
                <c:pt idx="298">
                  <c:v>100.5684967</c:v>
                </c:pt>
                <c:pt idx="299">
                  <c:v>101.5955276</c:v>
                </c:pt>
                <c:pt idx="300">
                  <c:v>101.5955276</c:v>
                </c:pt>
                <c:pt idx="301">
                  <c:v>99.185607910000002</c:v>
                </c:pt>
                <c:pt idx="302">
                  <c:v>99.114631650000007</c:v>
                </c:pt>
                <c:pt idx="303">
                  <c:v>99.114631650000007</c:v>
                </c:pt>
                <c:pt idx="304">
                  <c:v>96.832557679999994</c:v>
                </c:pt>
                <c:pt idx="305">
                  <c:v>96.995407099999994</c:v>
                </c:pt>
                <c:pt idx="306">
                  <c:v>96.995407099999994</c:v>
                </c:pt>
                <c:pt idx="307">
                  <c:v>96.828956599999998</c:v>
                </c:pt>
                <c:pt idx="308">
                  <c:v>98.494392399999995</c:v>
                </c:pt>
                <c:pt idx="309">
                  <c:v>98.494392399999995</c:v>
                </c:pt>
                <c:pt idx="310">
                  <c:v>100.3141708</c:v>
                </c:pt>
                <c:pt idx="311">
                  <c:v>100.0391312</c:v>
                </c:pt>
                <c:pt idx="312">
                  <c:v>100.0391312</c:v>
                </c:pt>
                <c:pt idx="313">
                  <c:v>99.355293270000004</c:v>
                </c:pt>
                <c:pt idx="314">
                  <c:v>99.172775270000002</c:v>
                </c:pt>
                <c:pt idx="315">
                  <c:v>99.172775270000002</c:v>
                </c:pt>
                <c:pt idx="316">
                  <c:v>99.119575499999996</c:v>
                </c:pt>
                <c:pt idx="317">
                  <c:v>98.713851930000004</c:v>
                </c:pt>
                <c:pt idx="318">
                  <c:v>98.713851930000004</c:v>
                </c:pt>
                <c:pt idx="319">
                  <c:v>98.632415769999994</c:v>
                </c:pt>
                <c:pt idx="320">
                  <c:v>100.3798065</c:v>
                </c:pt>
                <c:pt idx="321">
                  <c:v>100.24277499999999</c:v>
                </c:pt>
                <c:pt idx="322">
                  <c:v>100.24277499999999</c:v>
                </c:pt>
                <c:pt idx="323">
                  <c:v>99.955291750000001</c:v>
                </c:pt>
                <c:pt idx="324">
                  <c:v>99.745857240000007</c:v>
                </c:pt>
                <c:pt idx="325">
                  <c:v>99.745857240000007</c:v>
                </c:pt>
                <c:pt idx="326">
                  <c:v>99.162803650000001</c:v>
                </c:pt>
                <c:pt idx="327">
                  <c:v>99.114860530000001</c:v>
                </c:pt>
                <c:pt idx="328">
                  <c:v>99.114860530000001</c:v>
                </c:pt>
                <c:pt idx="329">
                  <c:v>100.4707413</c:v>
                </c:pt>
                <c:pt idx="330">
                  <c:v>100.3227768</c:v>
                </c:pt>
                <c:pt idx="331">
                  <c:v>100.3227768</c:v>
                </c:pt>
                <c:pt idx="332">
                  <c:v>99.965148929999998</c:v>
                </c:pt>
                <c:pt idx="333">
                  <c:v>99.854194640000003</c:v>
                </c:pt>
                <c:pt idx="334">
                  <c:v>99.854194640000003</c:v>
                </c:pt>
                <c:pt idx="335">
                  <c:v>99.576187129999994</c:v>
                </c:pt>
                <c:pt idx="336">
                  <c:v>101.2558365</c:v>
                </c:pt>
                <c:pt idx="337">
                  <c:v>101.2558365</c:v>
                </c:pt>
                <c:pt idx="338">
                  <c:v>101.0318985</c:v>
                </c:pt>
                <c:pt idx="339">
                  <c:v>100.85285949999999</c:v>
                </c:pt>
                <c:pt idx="340">
                  <c:v>100.85285949999999</c:v>
                </c:pt>
                <c:pt idx="341">
                  <c:v>101.5805283</c:v>
                </c:pt>
                <c:pt idx="342">
                  <c:v>101.1571732</c:v>
                </c:pt>
                <c:pt idx="343">
                  <c:v>101.1571732</c:v>
                </c:pt>
                <c:pt idx="344">
                  <c:v>100.51072689999999</c:v>
                </c:pt>
                <c:pt idx="345">
                  <c:v>100.35983280000001</c:v>
                </c:pt>
                <c:pt idx="346">
                  <c:v>100.35983280000001</c:v>
                </c:pt>
                <c:pt idx="347">
                  <c:v>99.792396550000007</c:v>
                </c:pt>
                <c:pt idx="348">
                  <c:v>101.27359010000001</c:v>
                </c:pt>
                <c:pt idx="349">
                  <c:v>100.92147060000001</c:v>
                </c:pt>
                <c:pt idx="350">
                  <c:v>100.92147060000001</c:v>
                </c:pt>
                <c:pt idx="351">
                  <c:v>100.740509</c:v>
                </c:pt>
                <c:pt idx="352">
                  <c:v>100.412468</c:v>
                </c:pt>
                <c:pt idx="353">
                  <c:v>100.412468</c:v>
                </c:pt>
                <c:pt idx="354">
                  <c:v>100.2787704</c:v>
                </c:pt>
                <c:pt idx="355">
                  <c:v>99.934410099999994</c:v>
                </c:pt>
                <c:pt idx="356">
                  <c:v>99.934410099999994</c:v>
                </c:pt>
                <c:pt idx="357">
                  <c:v>99.829986570000003</c:v>
                </c:pt>
                <c:pt idx="358">
                  <c:v>100.81589510000001</c:v>
                </c:pt>
                <c:pt idx="359">
                  <c:v>100.81589510000001</c:v>
                </c:pt>
                <c:pt idx="360">
                  <c:v>102.15020749999999</c:v>
                </c:pt>
                <c:pt idx="361">
                  <c:v>102.96212010000001</c:v>
                </c:pt>
                <c:pt idx="362">
                  <c:v>102.96212010000001</c:v>
                </c:pt>
                <c:pt idx="363">
                  <c:v>102.6303558</c:v>
                </c:pt>
                <c:pt idx="364">
                  <c:v>102.00729370000001</c:v>
                </c:pt>
                <c:pt idx="365">
                  <c:v>102.00729370000001</c:v>
                </c:pt>
                <c:pt idx="366">
                  <c:v>99.940948489999997</c:v>
                </c:pt>
                <c:pt idx="367">
                  <c:v>98.986930849999993</c:v>
                </c:pt>
                <c:pt idx="368">
                  <c:v>98.986930849999993</c:v>
                </c:pt>
                <c:pt idx="369">
                  <c:v>98.946151729999997</c:v>
                </c:pt>
                <c:pt idx="370">
                  <c:v>98.845787049999998</c:v>
                </c:pt>
                <c:pt idx="371">
                  <c:v>98.845787049999998</c:v>
                </c:pt>
                <c:pt idx="372">
                  <c:v>100.6237488</c:v>
                </c:pt>
                <c:pt idx="373">
                  <c:v>100.0811386</c:v>
                </c:pt>
                <c:pt idx="374">
                  <c:v>100.0811386</c:v>
                </c:pt>
                <c:pt idx="375">
                  <c:v>99.856697080000004</c:v>
                </c:pt>
                <c:pt idx="376">
                  <c:v>99.285430910000002</c:v>
                </c:pt>
                <c:pt idx="377">
                  <c:v>99.187423710000004</c:v>
                </c:pt>
                <c:pt idx="378">
                  <c:v>99.187423710000004</c:v>
                </c:pt>
                <c:pt idx="379">
                  <c:v>98.876121519999998</c:v>
                </c:pt>
                <c:pt idx="380">
                  <c:v>98.850593570000001</c:v>
                </c:pt>
                <c:pt idx="381">
                  <c:v>98.850593570000001</c:v>
                </c:pt>
                <c:pt idx="382">
                  <c:v>99.776206970000004</c:v>
                </c:pt>
                <c:pt idx="383">
                  <c:v>99.683364870000005</c:v>
                </c:pt>
                <c:pt idx="384">
                  <c:v>99.683364870000005</c:v>
                </c:pt>
                <c:pt idx="385">
                  <c:v>100.49119570000001</c:v>
                </c:pt>
                <c:pt idx="386">
                  <c:v>102.02706910000001</c:v>
                </c:pt>
                <c:pt idx="387">
                  <c:v>102.02706910000001</c:v>
                </c:pt>
                <c:pt idx="388">
                  <c:v>101.12316130000001</c:v>
                </c:pt>
                <c:pt idx="389">
                  <c:v>100.9274368</c:v>
                </c:pt>
                <c:pt idx="390">
                  <c:v>100.9274368</c:v>
                </c:pt>
                <c:pt idx="391">
                  <c:v>100.6009674</c:v>
                </c:pt>
                <c:pt idx="392">
                  <c:v>100.4449005</c:v>
                </c:pt>
                <c:pt idx="393">
                  <c:v>100.4449005</c:v>
                </c:pt>
                <c:pt idx="394">
                  <c:v>98.436195369999993</c:v>
                </c:pt>
                <c:pt idx="395">
                  <c:v>98.411903379999998</c:v>
                </c:pt>
                <c:pt idx="396">
                  <c:v>98.411903379999998</c:v>
                </c:pt>
                <c:pt idx="397">
                  <c:v>99.961517330000007</c:v>
                </c:pt>
                <c:pt idx="398">
                  <c:v>99.860824579999999</c:v>
                </c:pt>
                <c:pt idx="399">
                  <c:v>99.860824579999999</c:v>
                </c:pt>
                <c:pt idx="400">
                  <c:v>99.099082949999996</c:v>
                </c:pt>
                <c:pt idx="401">
                  <c:v>99.054382320000002</c:v>
                </c:pt>
                <c:pt idx="402">
                  <c:v>98.996215820000003</c:v>
                </c:pt>
                <c:pt idx="403">
                  <c:v>98.996215820000003</c:v>
                </c:pt>
                <c:pt idx="404">
                  <c:v>100.803833</c:v>
                </c:pt>
                <c:pt idx="405">
                  <c:v>100.3464508</c:v>
                </c:pt>
                <c:pt idx="406">
                  <c:v>100.3464508</c:v>
                </c:pt>
                <c:pt idx="407">
                  <c:v>100.18482969999999</c:v>
                </c:pt>
                <c:pt idx="408">
                  <c:v>99.954978940000004</c:v>
                </c:pt>
                <c:pt idx="409">
                  <c:v>99.850479129999997</c:v>
                </c:pt>
                <c:pt idx="410">
                  <c:v>99.850479129999997</c:v>
                </c:pt>
                <c:pt idx="411">
                  <c:v>99.46074677</c:v>
                </c:pt>
                <c:pt idx="412">
                  <c:v>99.382438660000005</c:v>
                </c:pt>
                <c:pt idx="413">
                  <c:v>99.382438660000005</c:v>
                </c:pt>
                <c:pt idx="414">
                  <c:v>100.94082640000001</c:v>
                </c:pt>
                <c:pt idx="415">
                  <c:v>100.5990067</c:v>
                </c:pt>
                <c:pt idx="416">
                  <c:v>100.5990067</c:v>
                </c:pt>
                <c:pt idx="417">
                  <c:v>99.614410399999997</c:v>
                </c:pt>
                <c:pt idx="418">
                  <c:v>99.536270139999999</c:v>
                </c:pt>
                <c:pt idx="419">
                  <c:v>99.536270139999999</c:v>
                </c:pt>
                <c:pt idx="420">
                  <c:v>99.281417849999997</c:v>
                </c:pt>
                <c:pt idx="421">
                  <c:v>99.178245540000006</c:v>
                </c:pt>
                <c:pt idx="422">
                  <c:v>100.2885208</c:v>
                </c:pt>
                <c:pt idx="423">
                  <c:v>100.2885208</c:v>
                </c:pt>
                <c:pt idx="424">
                  <c:v>101.8914413</c:v>
                </c:pt>
                <c:pt idx="425">
                  <c:v>101.6753235</c:v>
                </c:pt>
                <c:pt idx="426">
                  <c:v>101.6753235</c:v>
                </c:pt>
                <c:pt idx="427">
                  <c:v>101.4334793</c:v>
                </c:pt>
                <c:pt idx="428">
                  <c:v>100.8647995</c:v>
                </c:pt>
                <c:pt idx="429">
                  <c:v>100.8647995</c:v>
                </c:pt>
                <c:pt idx="430">
                  <c:v>98.884223939999998</c:v>
                </c:pt>
                <c:pt idx="431">
                  <c:v>98.903953549999997</c:v>
                </c:pt>
                <c:pt idx="432">
                  <c:v>98.903953549999997</c:v>
                </c:pt>
                <c:pt idx="433">
                  <c:v>98.827766420000003</c:v>
                </c:pt>
                <c:pt idx="434">
                  <c:v>99.584442139999993</c:v>
                </c:pt>
                <c:pt idx="435">
                  <c:v>99.584442139999993</c:v>
                </c:pt>
                <c:pt idx="436">
                  <c:v>99.502777100000003</c:v>
                </c:pt>
                <c:pt idx="437">
                  <c:v>100.3406219</c:v>
                </c:pt>
                <c:pt idx="438">
                  <c:v>100.3406219</c:v>
                </c:pt>
                <c:pt idx="439">
                  <c:v>100.1357422</c:v>
                </c:pt>
                <c:pt idx="440">
                  <c:v>99.487152100000003</c:v>
                </c:pt>
                <c:pt idx="441">
                  <c:v>99.487152100000003</c:v>
                </c:pt>
                <c:pt idx="442">
                  <c:v>99.32889557</c:v>
                </c:pt>
                <c:pt idx="443">
                  <c:v>98.907844539999999</c:v>
                </c:pt>
                <c:pt idx="444">
                  <c:v>98.907844539999999</c:v>
                </c:pt>
                <c:pt idx="445">
                  <c:v>98.869934079999993</c:v>
                </c:pt>
                <c:pt idx="446">
                  <c:v>98.539672850000002</c:v>
                </c:pt>
                <c:pt idx="447">
                  <c:v>98.539672850000002</c:v>
                </c:pt>
                <c:pt idx="448">
                  <c:v>100.3418274</c:v>
                </c:pt>
                <c:pt idx="449">
                  <c:v>99.947898859999995</c:v>
                </c:pt>
                <c:pt idx="450">
                  <c:v>99.839630130000003</c:v>
                </c:pt>
                <c:pt idx="451">
                  <c:v>99.839630130000003</c:v>
                </c:pt>
                <c:pt idx="452">
                  <c:v>99.603652949999997</c:v>
                </c:pt>
                <c:pt idx="453">
                  <c:v>101.1725845</c:v>
                </c:pt>
                <c:pt idx="454">
                  <c:v>101.1725845</c:v>
                </c:pt>
                <c:pt idx="455">
                  <c:v>100.3123322</c:v>
                </c:pt>
                <c:pt idx="456">
                  <c:v>100.17453</c:v>
                </c:pt>
                <c:pt idx="457">
                  <c:v>100.17453</c:v>
                </c:pt>
                <c:pt idx="458">
                  <c:v>99.796005249999993</c:v>
                </c:pt>
                <c:pt idx="459">
                  <c:v>99.564849850000002</c:v>
                </c:pt>
                <c:pt idx="460">
                  <c:v>99.564849850000002</c:v>
                </c:pt>
                <c:pt idx="461">
                  <c:v>98.863746640000002</c:v>
                </c:pt>
                <c:pt idx="462">
                  <c:v>98.837692259999997</c:v>
                </c:pt>
                <c:pt idx="463">
                  <c:v>98.837692259999997</c:v>
                </c:pt>
                <c:pt idx="464">
                  <c:v>98.753440859999998</c:v>
                </c:pt>
                <c:pt idx="465">
                  <c:v>98.746902469999995</c:v>
                </c:pt>
                <c:pt idx="466">
                  <c:v>98.746902469999995</c:v>
                </c:pt>
                <c:pt idx="467">
                  <c:v>98.726364140000001</c:v>
                </c:pt>
                <c:pt idx="468">
                  <c:v>100.590065</c:v>
                </c:pt>
                <c:pt idx="469">
                  <c:v>100.590065</c:v>
                </c:pt>
                <c:pt idx="470">
                  <c:v>100.2336121</c:v>
                </c:pt>
                <c:pt idx="471">
                  <c:v>100.1015778</c:v>
                </c:pt>
                <c:pt idx="472">
                  <c:v>99.864364620000003</c:v>
                </c:pt>
                <c:pt idx="473">
                  <c:v>99.864364620000003</c:v>
                </c:pt>
                <c:pt idx="474">
                  <c:v>99.767929080000002</c:v>
                </c:pt>
                <c:pt idx="475">
                  <c:v>101.3327255</c:v>
                </c:pt>
                <c:pt idx="476">
                  <c:v>101.3327255</c:v>
                </c:pt>
                <c:pt idx="477">
                  <c:v>101.1373901</c:v>
                </c:pt>
                <c:pt idx="478">
                  <c:v>100.7900925</c:v>
                </c:pt>
                <c:pt idx="479">
                  <c:v>100.7900925</c:v>
                </c:pt>
                <c:pt idx="480">
                  <c:v>102.41680909999999</c:v>
                </c:pt>
                <c:pt idx="481">
                  <c:v>101.7644882</c:v>
                </c:pt>
                <c:pt idx="482">
                  <c:v>101.7644882</c:v>
                </c:pt>
                <c:pt idx="483">
                  <c:v>101.51896669999999</c:v>
                </c:pt>
                <c:pt idx="484">
                  <c:v>101.01055150000001</c:v>
                </c:pt>
                <c:pt idx="485">
                  <c:v>101.01055150000001</c:v>
                </c:pt>
                <c:pt idx="486">
                  <c:v>98.954971310000005</c:v>
                </c:pt>
                <c:pt idx="487">
                  <c:v>99.625885010000005</c:v>
                </c:pt>
                <c:pt idx="488">
                  <c:v>99.625885010000005</c:v>
                </c:pt>
                <c:pt idx="489">
                  <c:v>99.535484310000001</c:v>
                </c:pt>
                <c:pt idx="490">
                  <c:v>99.386482240000007</c:v>
                </c:pt>
                <c:pt idx="491">
                  <c:v>99.386482240000007</c:v>
                </c:pt>
                <c:pt idx="492">
                  <c:v>100.8965912</c:v>
                </c:pt>
                <c:pt idx="493">
                  <c:v>102.0991058</c:v>
                </c:pt>
                <c:pt idx="494">
                  <c:v>102.0991058</c:v>
                </c:pt>
                <c:pt idx="495">
                  <c:v>101.8348007</c:v>
                </c:pt>
                <c:pt idx="496">
                  <c:v>101.0823517</c:v>
                </c:pt>
                <c:pt idx="497">
                  <c:v>101.0823517</c:v>
                </c:pt>
                <c:pt idx="498">
                  <c:v>99.094421389999994</c:v>
                </c:pt>
                <c:pt idx="499">
                  <c:v>98.298202509999996</c:v>
                </c:pt>
                <c:pt idx="500">
                  <c:v>98.298202509999996</c:v>
                </c:pt>
                <c:pt idx="501">
                  <c:v>98.307846069999997</c:v>
                </c:pt>
                <c:pt idx="502">
                  <c:v>98.305046079999997</c:v>
                </c:pt>
                <c:pt idx="503">
                  <c:v>100.1315231</c:v>
                </c:pt>
                <c:pt idx="504">
                  <c:v>100.1315231</c:v>
                </c:pt>
                <c:pt idx="505">
                  <c:v>99.91690826</c:v>
                </c:pt>
                <c:pt idx="506">
                  <c:v>99.813766479999998</c:v>
                </c:pt>
                <c:pt idx="507">
                  <c:v>99.813766479999998</c:v>
                </c:pt>
                <c:pt idx="508">
                  <c:v>99.607223509999997</c:v>
                </c:pt>
                <c:pt idx="509">
                  <c:v>99.525321959999999</c:v>
                </c:pt>
                <c:pt idx="510">
                  <c:v>99.525321959999999</c:v>
                </c:pt>
                <c:pt idx="511">
                  <c:v>99.351150509999997</c:v>
                </c:pt>
                <c:pt idx="512">
                  <c:v>100.9909286</c:v>
                </c:pt>
                <c:pt idx="513">
                  <c:v>100.9909286</c:v>
                </c:pt>
                <c:pt idx="514">
                  <c:v>100.60782620000001</c:v>
                </c:pt>
                <c:pt idx="515">
                  <c:v>100.45268249999999</c:v>
                </c:pt>
                <c:pt idx="516">
                  <c:v>100.45268249999999</c:v>
                </c:pt>
                <c:pt idx="517">
                  <c:v>101.3935547</c:v>
                </c:pt>
                <c:pt idx="518">
                  <c:v>100.9571533</c:v>
                </c:pt>
                <c:pt idx="519">
                  <c:v>100.9571533</c:v>
                </c:pt>
                <c:pt idx="520">
                  <c:v>100.62682340000001</c:v>
                </c:pt>
                <c:pt idx="521">
                  <c:v>98.665801999999999</c:v>
                </c:pt>
                <c:pt idx="522">
                  <c:v>98.665801999999999</c:v>
                </c:pt>
                <c:pt idx="523">
                  <c:v>99.788566590000002</c:v>
                </c:pt>
                <c:pt idx="524">
                  <c:v>99.694824220000001</c:v>
                </c:pt>
                <c:pt idx="525">
                  <c:v>99.694824220000001</c:v>
                </c:pt>
                <c:pt idx="526">
                  <c:v>99.570114140000001</c:v>
                </c:pt>
                <c:pt idx="527">
                  <c:v>101.18475340000001</c:v>
                </c:pt>
                <c:pt idx="528">
                  <c:v>100.61756130000001</c:v>
                </c:pt>
                <c:pt idx="529">
                  <c:v>100.61756130000001</c:v>
                </c:pt>
                <c:pt idx="530">
                  <c:v>100.45884700000001</c:v>
                </c:pt>
                <c:pt idx="531">
                  <c:v>98.46918488</c:v>
                </c:pt>
                <c:pt idx="532">
                  <c:v>98.46918488</c:v>
                </c:pt>
                <c:pt idx="533">
                  <c:v>98.483108520000002</c:v>
                </c:pt>
                <c:pt idx="534">
                  <c:v>99.075927730000004</c:v>
                </c:pt>
                <c:pt idx="535">
                  <c:v>99.075927730000004</c:v>
                </c:pt>
                <c:pt idx="536">
                  <c:v>99.020088200000004</c:v>
                </c:pt>
                <c:pt idx="537">
                  <c:v>99.614303590000006</c:v>
                </c:pt>
                <c:pt idx="538">
                  <c:v>99.614303590000006</c:v>
                </c:pt>
                <c:pt idx="539">
                  <c:v>99.529029850000001</c:v>
                </c:pt>
                <c:pt idx="540">
                  <c:v>98.98828125</c:v>
                </c:pt>
                <c:pt idx="541">
                  <c:v>98.98828125</c:v>
                </c:pt>
                <c:pt idx="542">
                  <c:v>98.976440429999997</c:v>
                </c:pt>
                <c:pt idx="543">
                  <c:v>99.692863459999998</c:v>
                </c:pt>
                <c:pt idx="544">
                  <c:v>99.692863459999998</c:v>
                </c:pt>
                <c:pt idx="545">
                  <c:v>99.601837160000002</c:v>
                </c:pt>
                <c:pt idx="546">
                  <c:v>100.9420013</c:v>
                </c:pt>
                <c:pt idx="547">
                  <c:v>100.9420013</c:v>
                </c:pt>
                <c:pt idx="548">
                  <c:v>100.5791397</c:v>
                </c:pt>
                <c:pt idx="549">
                  <c:v>100.5791397</c:v>
                </c:pt>
                <c:pt idx="550">
                  <c:v>100.4275208</c:v>
                </c:pt>
                <c:pt idx="551">
                  <c:v>101.7552261</c:v>
                </c:pt>
                <c:pt idx="552">
                  <c:v>101.7552261</c:v>
                </c:pt>
                <c:pt idx="553">
                  <c:v>101.5146637</c:v>
                </c:pt>
                <c:pt idx="554">
                  <c:v>101.1533585</c:v>
                </c:pt>
                <c:pt idx="555">
                  <c:v>101.1533585</c:v>
                </c:pt>
                <c:pt idx="556">
                  <c:v>100.787384</c:v>
                </c:pt>
                <c:pt idx="557">
                  <c:v>100.62767030000001</c:v>
                </c:pt>
                <c:pt idx="558">
                  <c:v>100.62767030000001</c:v>
                </c:pt>
                <c:pt idx="559">
                  <c:v>100.2596054</c:v>
                </c:pt>
                <c:pt idx="560">
                  <c:v>98.336189270000006</c:v>
                </c:pt>
                <c:pt idx="561">
                  <c:v>98.336189270000006</c:v>
                </c:pt>
                <c:pt idx="562">
                  <c:v>99.513671880000004</c:v>
                </c:pt>
                <c:pt idx="563">
                  <c:v>99.434341430000003</c:v>
                </c:pt>
                <c:pt idx="564">
                  <c:v>99.329925540000005</c:v>
                </c:pt>
                <c:pt idx="565">
                  <c:v>99.329925540000005</c:v>
                </c:pt>
                <c:pt idx="566">
                  <c:v>100.9276581</c:v>
                </c:pt>
                <c:pt idx="567">
                  <c:v>100.5694962</c:v>
                </c:pt>
                <c:pt idx="568">
                  <c:v>100.5694962</c:v>
                </c:pt>
                <c:pt idx="569">
                  <c:v>100.40574650000001</c:v>
                </c:pt>
                <c:pt idx="570">
                  <c:v>100.1320267</c:v>
                </c:pt>
                <c:pt idx="571">
                  <c:v>100.1320267</c:v>
                </c:pt>
                <c:pt idx="572">
                  <c:v>100.0174255</c:v>
                </c:pt>
                <c:pt idx="573">
                  <c:v>99.675849909999997</c:v>
                </c:pt>
                <c:pt idx="574">
                  <c:v>99.675849909999997</c:v>
                </c:pt>
                <c:pt idx="575">
                  <c:v>97.786582949999996</c:v>
                </c:pt>
                <c:pt idx="576">
                  <c:v>99.483291629999997</c:v>
                </c:pt>
                <c:pt idx="577">
                  <c:v>99.483291629999997</c:v>
                </c:pt>
                <c:pt idx="578">
                  <c:v>99.360023499999997</c:v>
                </c:pt>
                <c:pt idx="579">
                  <c:v>100.12432099999999</c:v>
                </c:pt>
                <c:pt idx="580">
                  <c:v>100.12432099999999</c:v>
                </c:pt>
                <c:pt idx="581">
                  <c:v>100.00598909999999</c:v>
                </c:pt>
                <c:pt idx="582">
                  <c:v>99.194869999999995</c:v>
                </c:pt>
                <c:pt idx="583">
                  <c:v>99.194869999999995</c:v>
                </c:pt>
                <c:pt idx="584">
                  <c:v>97.464546200000001</c:v>
                </c:pt>
                <c:pt idx="585">
                  <c:v>98.550560000000004</c:v>
                </c:pt>
                <c:pt idx="586">
                  <c:v>98.566055300000002</c:v>
                </c:pt>
                <c:pt idx="587">
                  <c:v>98.566055300000002</c:v>
                </c:pt>
                <c:pt idx="588">
                  <c:v>98.535003660000001</c:v>
                </c:pt>
                <c:pt idx="589">
                  <c:v>100.2464676</c:v>
                </c:pt>
                <c:pt idx="590">
                  <c:v>100.2464676</c:v>
                </c:pt>
                <c:pt idx="591">
                  <c:v>100.1220627</c:v>
                </c:pt>
                <c:pt idx="592">
                  <c:v>99.958480829999999</c:v>
                </c:pt>
                <c:pt idx="593">
                  <c:v>99.958480829999999</c:v>
                </c:pt>
                <c:pt idx="594">
                  <c:v>101.3636398</c:v>
                </c:pt>
                <c:pt idx="595">
                  <c:v>101.19336699999999</c:v>
                </c:pt>
                <c:pt idx="596">
                  <c:v>101.19336699999999</c:v>
                </c:pt>
                <c:pt idx="597">
                  <c:v>100.8333817</c:v>
                </c:pt>
                <c:pt idx="598">
                  <c:v>100.65886690000001</c:v>
                </c:pt>
                <c:pt idx="599">
                  <c:v>100.65886690000001</c:v>
                </c:pt>
                <c:pt idx="600">
                  <c:v>100.40491489999999</c:v>
                </c:pt>
                <c:pt idx="601">
                  <c:v>100.0647278</c:v>
                </c:pt>
                <c:pt idx="602">
                  <c:v>99.956481929999995</c:v>
                </c:pt>
                <c:pt idx="603">
                  <c:v>99.956481929999995</c:v>
                </c:pt>
                <c:pt idx="604">
                  <c:v>99.909484860000006</c:v>
                </c:pt>
                <c:pt idx="605">
                  <c:v>99.588821409999994</c:v>
                </c:pt>
                <c:pt idx="606">
                  <c:v>99.588821409999994</c:v>
                </c:pt>
                <c:pt idx="607">
                  <c:v>100.5251312</c:v>
                </c:pt>
                <c:pt idx="608">
                  <c:v>100.3803253</c:v>
                </c:pt>
                <c:pt idx="609">
                  <c:v>100.3803253</c:v>
                </c:pt>
                <c:pt idx="610">
                  <c:v>100.2446899</c:v>
                </c:pt>
                <c:pt idx="611">
                  <c:v>99.956810000000004</c:v>
                </c:pt>
                <c:pt idx="612">
                  <c:v>99.956810000000004</c:v>
                </c:pt>
                <c:pt idx="613">
                  <c:v>101.4691772</c:v>
                </c:pt>
                <c:pt idx="614">
                  <c:v>101.25526429999999</c:v>
                </c:pt>
                <c:pt idx="615">
                  <c:v>101.25526429999999</c:v>
                </c:pt>
                <c:pt idx="616">
                  <c:v>100.2744751</c:v>
                </c:pt>
                <c:pt idx="617">
                  <c:v>100.1465836</c:v>
                </c:pt>
                <c:pt idx="618">
                  <c:v>99.717636110000001</c:v>
                </c:pt>
                <c:pt idx="619">
                  <c:v>99.717636110000001</c:v>
                </c:pt>
                <c:pt idx="620">
                  <c:v>101.2324371</c:v>
                </c:pt>
                <c:pt idx="621">
                  <c:v>101.03585820000001</c:v>
                </c:pt>
                <c:pt idx="622">
                  <c:v>101.03585820000001</c:v>
                </c:pt>
                <c:pt idx="623">
                  <c:v>100.50038910000001</c:v>
                </c:pt>
                <c:pt idx="624">
                  <c:v>100.0118561</c:v>
                </c:pt>
                <c:pt idx="625">
                  <c:v>100.0118561</c:v>
                </c:pt>
                <c:pt idx="626">
                  <c:v>98.101211550000002</c:v>
                </c:pt>
                <c:pt idx="627">
                  <c:v>99.382598880000003</c:v>
                </c:pt>
                <c:pt idx="628">
                  <c:v>99.382598880000003</c:v>
                </c:pt>
                <c:pt idx="629">
                  <c:v>99.270889280000006</c:v>
                </c:pt>
                <c:pt idx="630">
                  <c:v>100.5168839</c:v>
                </c:pt>
                <c:pt idx="631">
                  <c:v>100.5168839</c:v>
                </c:pt>
                <c:pt idx="632">
                  <c:v>100.36553960000001</c:v>
                </c:pt>
                <c:pt idx="633">
                  <c:v>99.605590820000003</c:v>
                </c:pt>
                <c:pt idx="634">
                  <c:v>99.605590820000003</c:v>
                </c:pt>
                <c:pt idx="635">
                  <c:v>99.462432860000007</c:v>
                </c:pt>
                <c:pt idx="636">
                  <c:v>100.5704269</c:v>
                </c:pt>
                <c:pt idx="637">
                  <c:v>100.5704269</c:v>
                </c:pt>
                <c:pt idx="638">
                  <c:v>100.2739105</c:v>
                </c:pt>
                <c:pt idx="639">
                  <c:v>100.09498600000001</c:v>
                </c:pt>
                <c:pt idx="640">
                  <c:v>99.984527589999999</c:v>
                </c:pt>
                <c:pt idx="641">
                  <c:v>99.984527589999999</c:v>
                </c:pt>
                <c:pt idx="642">
                  <c:v>99.725891110000006</c:v>
                </c:pt>
                <c:pt idx="643">
                  <c:v>99.648178099999996</c:v>
                </c:pt>
                <c:pt idx="644">
                  <c:v>99.648178099999996</c:v>
                </c:pt>
                <c:pt idx="645">
                  <c:v>99.1572113</c:v>
                </c:pt>
                <c:pt idx="646">
                  <c:v>99.100822449999995</c:v>
                </c:pt>
                <c:pt idx="647">
                  <c:v>99.100822449999995</c:v>
                </c:pt>
                <c:pt idx="648">
                  <c:v>99.992004390000005</c:v>
                </c:pt>
                <c:pt idx="649">
                  <c:v>99.883361820000005</c:v>
                </c:pt>
                <c:pt idx="650">
                  <c:v>99.883361820000005</c:v>
                </c:pt>
                <c:pt idx="651">
                  <c:v>101.1671295</c:v>
                </c:pt>
                <c:pt idx="652">
                  <c:v>100.79666899999999</c:v>
                </c:pt>
                <c:pt idx="653">
                  <c:v>100.79666899999999</c:v>
                </c:pt>
                <c:pt idx="654">
                  <c:v>99.710487369999996</c:v>
                </c:pt>
                <c:pt idx="655">
                  <c:v>99.621025090000003</c:v>
                </c:pt>
                <c:pt idx="656">
                  <c:v>99.621025090000003</c:v>
                </c:pt>
                <c:pt idx="657">
                  <c:v>99.472297670000003</c:v>
                </c:pt>
                <c:pt idx="658">
                  <c:v>101.1856308</c:v>
                </c:pt>
                <c:pt idx="659">
                  <c:v>101.1856308</c:v>
                </c:pt>
                <c:pt idx="660">
                  <c:v>100.8276443</c:v>
                </c:pt>
                <c:pt idx="661">
                  <c:v>100.6592636</c:v>
                </c:pt>
                <c:pt idx="662">
                  <c:v>100.6592636</c:v>
                </c:pt>
                <c:pt idx="663">
                  <c:v>100.9696426</c:v>
                </c:pt>
                <c:pt idx="664">
                  <c:v>100.627037</c:v>
                </c:pt>
                <c:pt idx="665">
                  <c:v>100.627037</c:v>
                </c:pt>
                <c:pt idx="666">
                  <c:v>100.181282</c:v>
                </c:pt>
                <c:pt idx="667">
                  <c:v>99.974777220000007</c:v>
                </c:pt>
                <c:pt idx="668">
                  <c:v>99.974777220000007</c:v>
                </c:pt>
                <c:pt idx="669">
                  <c:v>99.209281919999995</c:v>
                </c:pt>
                <c:pt idx="670">
                  <c:v>99.145545960000007</c:v>
                </c:pt>
                <c:pt idx="671">
                  <c:v>99.145545960000007</c:v>
                </c:pt>
                <c:pt idx="672">
                  <c:v>100.1743774</c:v>
                </c:pt>
                <c:pt idx="673">
                  <c:v>100.04382320000001</c:v>
                </c:pt>
                <c:pt idx="674">
                  <c:v>100.04382320000001</c:v>
                </c:pt>
                <c:pt idx="675">
                  <c:v>99.256660460000006</c:v>
                </c:pt>
                <c:pt idx="676">
                  <c:v>99.090385440000006</c:v>
                </c:pt>
                <c:pt idx="677">
                  <c:v>100.8844986</c:v>
                </c:pt>
                <c:pt idx="678">
                  <c:v>100.8844986</c:v>
                </c:pt>
                <c:pt idx="679">
                  <c:v>100.7119522</c:v>
                </c:pt>
                <c:pt idx="680">
                  <c:v>100.318634</c:v>
                </c:pt>
                <c:pt idx="681">
                  <c:v>100.318634</c:v>
                </c:pt>
                <c:pt idx="682">
                  <c:v>100.19467160000001</c:v>
                </c:pt>
                <c:pt idx="683">
                  <c:v>99.818908690000001</c:v>
                </c:pt>
                <c:pt idx="684">
                  <c:v>99.818908690000001</c:v>
                </c:pt>
                <c:pt idx="685">
                  <c:v>99.673133849999999</c:v>
                </c:pt>
                <c:pt idx="686">
                  <c:v>100.6754303</c:v>
                </c:pt>
                <c:pt idx="687">
                  <c:v>100.6754303</c:v>
                </c:pt>
                <c:pt idx="688">
                  <c:v>100.51390840000001</c:v>
                </c:pt>
                <c:pt idx="689">
                  <c:v>99.785514829999997</c:v>
                </c:pt>
                <c:pt idx="690">
                  <c:v>99.785514829999997</c:v>
                </c:pt>
                <c:pt idx="691">
                  <c:v>99.582725519999997</c:v>
                </c:pt>
                <c:pt idx="692">
                  <c:v>99.040260309999994</c:v>
                </c:pt>
                <c:pt idx="693">
                  <c:v>100.7897186</c:v>
                </c:pt>
                <c:pt idx="694">
                  <c:v>100.7897186</c:v>
                </c:pt>
                <c:pt idx="695">
                  <c:v>99.920303340000004</c:v>
                </c:pt>
                <c:pt idx="696">
                  <c:v>99.685829159999997</c:v>
                </c:pt>
                <c:pt idx="697">
                  <c:v>99.685829159999997</c:v>
                </c:pt>
                <c:pt idx="698">
                  <c:v>98.920310970000003</c:v>
                </c:pt>
                <c:pt idx="699">
                  <c:v>98.882987979999996</c:v>
                </c:pt>
                <c:pt idx="700">
                  <c:v>98.882987979999996</c:v>
                </c:pt>
                <c:pt idx="701">
                  <c:v>100.37743380000001</c:v>
                </c:pt>
                <c:pt idx="702">
                  <c:v>100.2377243</c:v>
                </c:pt>
                <c:pt idx="703">
                  <c:v>100.2377243</c:v>
                </c:pt>
                <c:pt idx="704">
                  <c:v>100.6167221</c:v>
                </c:pt>
                <c:pt idx="705">
                  <c:v>100.2826996</c:v>
                </c:pt>
                <c:pt idx="706">
                  <c:v>100.2826996</c:v>
                </c:pt>
                <c:pt idx="707">
                  <c:v>99.811225890000003</c:v>
                </c:pt>
                <c:pt idx="708">
                  <c:v>99.604743959999993</c:v>
                </c:pt>
                <c:pt idx="709">
                  <c:v>99.604743959999993</c:v>
                </c:pt>
                <c:pt idx="710">
                  <c:v>99.157066349999994</c:v>
                </c:pt>
                <c:pt idx="711">
                  <c:v>99.110977169999998</c:v>
                </c:pt>
                <c:pt idx="712">
                  <c:v>99.110977169999998</c:v>
                </c:pt>
                <c:pt idx="713">
                  <c:v>99.069068909999999</c:v>
                </c:pt>
                <c:pt idx="714">
                  <c:v>99.059547420000001</c:v>
                </c:pt>
                <c:pt idx="715">
                  <c:v>99.059547420000001</c:v>
                </c:pt>
                <c:pt idx="716">
                  <c:v>98.987274170000006</c:v>
                </c:pt>
                <c:pt idx="717">
                  <c:v>100.64311979999999</c:v>
                </c:pt>
                <c:pt idx="718">
                  <c:v>100.64311979999999</c:v>
                </c:pt>
                <c:pt idx="719">
                  <c:v>99.698059079999993</c:v>
                </c:pt>
                <c:pt idx="720">
                  <c:v>101.1400223</c:v>
                </c:pt>
                <c:pt idx="721">
                  <c:v>101.1400223</c:v>
                </c:pt>
                <c:pt idx="722">
                  <c:v>100.6122742</c:v>
                </c:pt>
                <c:pt idx="723">
                  <c:v>100.4297791</c:v>
                </c:pt>
                <c:pt idx="724">
                  <c:v>100.4297791</c:v>
                </c:pt>
                <c:pt idx="725">
                  <c:v>100.8434067</c:v>
                </c:pt>
                <c:pt idx="726">
                  <c:v>100.573555</c:v>
                </c:pt>
                <c:pt idx="727">
                  <c:v>100.573555</c:v>
                </c:pt>
                <c:pt idx="728">
                  <c:v>100.1660995</c:v>
                </c:pt>
                <c:pt idx="729">
                  <c:v>100.034729</c:v>
                </c:pt>
                <c:pt idx="730">
                  <c:v>100.034729</c:v>
                </c:pt>
                <c:pt idx="731">
                  <c:v>100.45044710000001</c:v>
                </c:pt>
                <c:pt idx="732">
                  <c:v>100.2166672</c:v>
                </c:pt>
                <c:pt idx="733">
                  <c:v>100.2166672</c:v>
                </c:pt>
                <c:pt idx="734">
                  <c:v>99.82074738</c:v>
                </c:pt>
                <c:pt idx="735">
                  <c:v>99.720359799999997</c:v>
                </c:pt>
                <c:pt idx="736">
                  <c:v>99.720359799999997</c:v>
                </c:pt>
                <c:pt idx="737">
                  <c:v>101.21060180000001</c:v>
                </c:pt>
                <c:pt idx="738">
                  <c:v>100.8386459</c:v>
                </c:pt>
                <c:pt idx="739">
                  <c:v>100.8386459</c:v>
                </c:pt>
                <c:pt idx="740">
                  <c:v>101.298027</c:v>
                </c:pt>
                <c:pt idx="741">
                  <c:v>101.1037979</c:v>
                </c:pt>
                <c:pt idx="742">
                  <c:v>101.1037979</c:v>
                </c:pt>
                <c:pt idx="743">
                  <c:v>100.5964355</c:v>
                </c:pt>
                <c:pt idx="744">
                  <c:v>100.25801850000001</c:v>
                </c:pt>
                <c:pt idx="745">
                  <c:v>100.25801850000001</c:v>
                </c:pt>
                <c:pt idx="746">
                  <c:v>100.0271149</c:v>
                </c:pt>
                <c:pt idx="747">
                  <c:v>99.901649480000003</c:v>
                </c:pt>
                <c:pt idx="748">
                  <c:v>99.650421140000006</c:v>
                </c:pt>
                <c:pt idx="749">
                  <c:v>99.650421140000006</c:v>
                </c:pt>
                <c:pt idx="750">
                  <c:v>99.568214420000004</c:v>
                </c:pt>
                <c:pt idx="751">
                  <c:v>100.7170715</c:v>
                </c:pt>
                <c:pt idx="752">
                  <c:v>100.7170715</c:v>
                </c:pt>
                <c:pt idx="753">
                  <c:v>100.44738769999999</c:v>
                </c:pt>
                <c:pt idx="754">
                  <c:v>99.600440980000002</c:v>
                </c:pt>
                <c:pt idx="755">
                  <c:v>99.600440980000002</c:v>
                </c:pt>
                <c:pt idx="756">
                  <c:v>99.520469669999997</c:v>
                </c:pt>
                <c:pt idx="757">
                  <c:v>98.943115230000004</c:v>
                </c:pt>
                <c:pt idx="758">
                  <c:v>98.943115230000004</c:v>
                </c:pt>
                <c:pt idx="759">
                  <c:v>98.826194760000007</c:v>
                </c:pt>
                <c:pt idx="760">
                  <c:v>100.0180435</c:v>
                </c:pt>
                <c:pt idx="761">
                  <c:v>100.0180435</c:v>
                </c:pt>
                <c:pt idx="762">
                  <c:v>99.778480529999996</c:v>
                </c:pt>
                <c:pt idx="763">
                  <c:v>99.728576660000002</c:v>
                </c:pt>
                <c:pt idx="764">
                  <c:v>99.728576660000002</c:v>
                </c:pt>
                <c:pt idx="765">
                  <c:v>99.640647889999997</c:v>
                </c:pt>
                <c:pt idx="766">
                  <c:v>100.3255539</c:v>
                </c:pt>
                <c:pt idx="767">
                  <c:v>100.3255539</c:v>
                </c:pt>
                <c:pt idx="768">
                  <c:v>100.0482178</c:v>
                </c:pt>
                <c:pt idx="769">
                  <c:v>99.613403320000003</c:v>
                </c:pt>
                <c:pt idx="770">
                  <c:v>99.613403320000003</c:v>
                </c:pt>
                <c:pt idx="771">
                  <c:v>99.531044010000002</c:v>
                </c:pt>
                <c:pt idx="772">
                  <c:v>99.422668459999997</c:v>
                </c:pt>
                <c:pt idx="773">
                  <c:v>99.422668459999997</c:v>
                </c:pt>
                <c:pt idx="774">
                  <c:v>99.285385129999995</c:v>
                </c:pt>
                <c:pt idx="775">
                  <c:v>100.0508804</c:v>
                </c:pt>
                <c:pt idx="776">
                  <c:v>100.0508804</c:v>
                </c:pt>
                <c:pt idx="777">
                  <c:v>99.950813289999999</c:v>
                </c:pt>
                <c:pt idx="778">
                  <c:v>99.648735049999999</c:v>
                </c:pt>
                <c:pt idx="779">
                  <c:v>99.565216059999997</c:v>
                </c:pt>
                <c:pt idx="780">
                  <c:v>99.565216059999997</c:v>
                </c:pt>
                <c:pt idx="781">
                  <c:v>99.348098750000005</c:v>
                </c:pt>
                <c:pt idx="782">
                  <c:v>99.233566280000005</c:v>
                </c:pt>
                <c:pt idx="783">
                  <c:v>99.233566280000005</c:v>
                </c:pt>
                <c:pt idx="784">
                  <c:v>100.0657578</c:v>
                </c:pt>
                <c:pt idx="785">
                  <c:v>99.947441100000006</c:v>
                </c:pt>
                <c:pt idx="786">
                  <c:v>99.947441100000006</c:v>
                </c:pt>
                <c:pt idx="787">
                  <c:v>99.334533690000001</c:v>
                </c:pt>
                <c:pt idx="788">
                  <c:v>99.265457150000003</c:v>
                </c:pt>
                <c:pt idx="789">
                  <c:v>99.265457150000003</c:v>
                </c:pt>
                <c:pt idx="790">
                  <c:v>99.154838560000002</c:v>
                </c:pt>
                <c:pt idx="791">
                  <c:v>99.031768799999995</c:v>
                </c:pt>
                <c:pt idx="792">
                  <c:v>99.031768799999995</c:v>
                </c:pt>
                <c:pt idx="793">
                  <c:v>100.4131393</c:v>
                </c:pt>
                <c:pt idx="794">
                  <c:v>100.0879745</c:v>
                </c:pt>
                <c:pt idx="795">
                  <c:v>100.0879745</c:v>
                </c:pt>
                <c:pt idx="796">
                  <c:v>99.463798519999997</c:v>
                </c:pt>
                <c:pt idx="797">
                  <c:v>99.38811493</c:v>
                </c:pt>
                <c:pt idx="798">
                  <c:v>99.38811493</c:v>
                </c:pt>
                <c:pt idx="799">
                  <c:v>100.37678529999999</c:v>
                </c:pt>
                <c:pt idx="800">
                  <c:v>100.1270676</c:v>
                </c:pt>
                <c:pt idx="801">
                  <c:v>100.1270676</c:v>
                </c:pt>
                <c:pt idx="802">
                  <c:v>100.65207669999999</c:v>
                </c:pt>
                <c:pt idx="803">
                  <c:v>100.4922638</c:v>
                </c:pt>
                <c:pt idx="804">
                  <c:v>100.4922638</c:v>
                </c:pt>
                <c:pt idx="805">
                  <c:v>100.1218338</c:v>
                </c:pt>
                <c:pt idx="806">
                  <c:v>99.996559140000002</c:v>
                </c:pt>
                <c:pt idx="807">
                  <c:v>99.996559140000002</c:v>
                </c:pt>
                <c:pt idx="808">
                  <c:v>100.5203781</c:v>
                </c:pt>
                <c:pt idx="809">
                  <c:v>100.212616</c:v>
                </c:pt>
                <c:pt idx="810">
                  <c:v>100.212616</c:v>
                </c:pt>
                <c:pt idx="811">
                  <c:v>100.03536219999999</c:v>
                </c:pt>
                <c:pt idx="812">
                  <c:v>101.4270782</c:v>
                </c:pt>
                <c:pt idx="813">
                  <c:v>101.4270782</c:v>
                </c:pt>
                <c:pt idx="814">
                  <c:v>100.7974548</c:v>
                </c:pt>
                <c:pt idx="815">
                  <c:v>100.6056595</c:v>
                </c:pt>
                <c:pt idx="816">
                  <c:v>100.6056595</c:v>
                </c:pt>
                <c:pt idx="817">
                  <c:v>99.850700380000006</c:v>
                </c:pt>
                <c:pt idx="818">
                  <c:v>99.746696470000003</c:v>
                </c:pt>
                <c:pt idx="819">
                  <c:v>99.509376529999997</c:v>
                </c:pt>
                <c:pt idx="820">
                  <c:v>99.509376529999997</c:v>
                </c:pt>
                <c:pt idx="821">
                  <c:v>99.352546689999997</c:v>
                </c:pt>
                <c:pt idx="822">
                  <c:v>100.61331939999999</c:v>
                </c:pt>
                <c:pt idx="823">
                  <c:v>100.61331939999999</c:v>
                </c:pt>
                <c:pt idx="824">
                  <c:v>100.4549179</c:v>
                </c:pt>
                <c:pt idx="825">
                  <c:v>100.8547516</c:v>
                </c:pt>
                <c:pt idx="826">
                  <c:v>100.8547516</c:v>
                </c:pt>
                <c:pt idx="827">
                  <c:v>100.6829529</c:v>
                </c:pt>
                <c:pt idx="828">
                  <c:v>100.3624878</c:v>
                </c:pt>
                <c:pt idx="829">
                  <c:v>100.3624878</c:v>
                </c:pt>
                <c:pt idx="830">
                  <c:v>100.2238693</c:v>
                </c:pt>
                <c:pt idx="831">
                  <c:v>99.934455869999994</c:v>
                </c:pt>
                <c:pt idx="832">
                  <c:v>99.934455869999994</c:v>
                </c:pt>
                <c:pt idx="833">
                  <c:v>99.825744630000003</c:v>
                </c:pt>
                <c:pt idx="834">
                  <c:v>99.422370909999998</c:v>
                </c:pt>
                <c:pt idx="835">
                  <c:v>99.422370909999998</c:v>
                </c:pt>
                <c:pt idx="836">
                  <c:v>101.0128098</c:v>
                </c:pt>
                <c:pt idx="837">
                  <c:v>102.0617905</c:v>
                </c:pt>
                <c:pt idx="838">
                  <c:v>102.0617905</c:v>
                </c:pt>
                <c:pt idx="839">
                  <c:v>101.7902374</c:v>
                </c:pt>
                <c:pt idx="840">
                  <c:v>101.1601028</c:v>
                </c:pt>
                <c:pt idx="841">
                  <c:v>101.1601028</c:v>
                </c:pt>
                <c:pt idx="842">
                  <c:v>99.106597899999997</c:v>
                </c:pt>
                <c:pt idx="843">
                  <c:v>98.444999690000003</c:v>
                </c:pt>
                <c:pt idx="844">
                  <c:v>98.444999690000003</c:v>
                </c:pt>
                <c:pt idx="845">
                  <c:v>98.390075679999995</c:v>
                </c:pt>
                <c:pt idx="846">
                  <c:v>99.547279360000005</c:v>
                </c:pt>
                <c:pt idx="847">
                  <c:v>99.466903689999995</c:v>
                </c:pt>
                <c:pt idx="848">
                  <c:v>99.466903689999995</c:v>
                </c:pt>
                <c:pt idx="849">
                  <c:v>99.267013550000001</c:v>
                </c:pt>
                <c:pt idx="850">
                  <c:v>99.207160950000002</c:v>
                </c:pt>
                <c:pt idx="851">
                  <c:v>99.207160950000002</c:v>
                </c:pt>
                <c:pt idx="852">
                  <c:v>98.69641876</c:v>
                </c:pt>
                <c:pt idx="853">
                  <c:v>98.695487979999996</c:v>
                </c:pt>
                <c:pt idx="854">
                  <c:v>98.695487979999996</c:v>
                </c:pt>
                <c:pt idx="855">
                  <c:v>100.14894099999999</c:v>
                </c:pt>
                <c:pt idx="856">
                  <c:v>100.0330963</c:v>
                </c:pt>
                <c:pt idx="857">
                  <c:v>100.0330963</c:v>
                </c:pt>
                <c:pt idx="858">
                  <c:v>101.5293121</c:v>
                </c:pt>
                <c:pt idx="859">
                  <c:v>101.1474762</c:v>
                </c:pt>
                <c:pt idx="860">
                  <c:v>101.1474762</c:v>
                </c:pt>
                <c:pt idx="861">
                  <c:v>99.146209720000002</c:v>
                </c:pt>
                <c:pt idx="862">
                  <c:v>99.078651429999994</c:v>
                </c:pt>
                <c:pt idx="863">
                  <c:v>99.078651429999994</c:v>
                </c:pt>
                <c:pt idx="864">
                  <c:v>100.4402542</c:v>
                </c:pt>
                <c:pt idx="865">
                  <c:v>100.202507</c:v>
                </c:pt>
                <c:pt idx="866">
                  <c:v>99.930160520000001</c:v>
                </c:pt>
                <c:pt idx="867">
                  <c:v>99.930160520000001</c:v>
                </c:pt>
                <c:pt idx="868">
                  <c:v>99.688545230000003</c:v>
                </c:pt>
                <c:pt idx="869">
                  <c:v>100.5177917</c:v>
                </c:pt>
                <c:pt idx="870">
                  <c:v>100.5177917</c:v>
                </c:pt>
                <c:pt idx="871">
                  <c:v>100.2664642</c:v>
                </c:pt>
                <c:pt idx="872">
                  <c:v>99.921577450000001</c:v>
                </c:pt>
                <c:pt idx="873">
                  <c:v>99.921577450000001</c:v>
                </c:pt>
                <c:pt idx="874">
                  <c:v>99.825241090000006</c:v>
                </c:pt>
                <c:pt idx="875">
                  <c:v>99.441337590000003</c:v>
                </c:pt>
                <c:pt idx="876">
                  <c:v>99.441337590000003</c:v>
                </c:pt>
                <c:pt idx="877">
                  <c:v>101.1721268</c:v>
                </c:pt>
                <c:pt idx="878">
                  <c:v>101.6611023</c:v>
                </c:pt>
                <c:pt idx="879">
                  <c:v>101.6611023</c:v>
                </c:pt>
                <c:pt idx="880">
                  <c:v>101.4260025</c:v>
                </c:pt>
                <c:pt idx="881">
                  <c:v>100.85971069999999</c:v>
                </c:pt>
                <c:pt idx="882">
                  <c:v>100.85971069999999</c:v>
                </c:pt>
                <c:pt idx="883">
                  <c:v>98.919616700000006</c:v>
                </c:pt>
                <c:pt idx="884">
                  <c:v>98.113204960000004</c:v>
                </c:pt>
                <c:pt idx="885">
                  <c:v>98.113204960000004</c:v>
                </c:pt>
                <c:pt idx="886">
                  <c:v>98.139236449999999</c:v>
                </c:pt>
                <c:pt idx="887">
                  <c:v>99.904129029999993</c:v>
                </c:pt>
                <c:pt idx="888">
                  <c:v>99.904129029999993</c:v>
                </c:pt>
                <c:pt idx="889">
                  <c:v>99.797637940000001</c:v>
                </c:pt>
                <c:pt idx="890">
                  <c:v>101.5084076</c:v>
                </c:pt>
                <c:pt idx="891">
                  <c:v>101.5084076</c:v>
                </c:pt>
                <c:pt idx="892">
                  <c:v>99.246322629999995</c:v>
                </c:pt>
                <c:pt idx="893">
                  <c:v>98.826171880000004</c:v>
                </c:pt>
                <c:pt idx="894">
                  <c:v>98.826171880000004</c:v>
                </c:pt>
                <c:pt idx="895">
                  <c:v>98.785995479999997</c:v>
                </c:pt>
                <c:pt idx="896">
                  <c:v>98.662841799999995</c:v>
                </c:pt>
                <c:pt idx="897">
                  <c:v>100.4541931</c:v>
                </c:pt>
                <c:pt idx="898">
                  <c:v>100.4541931</c:v>
                </c:pt>
                <c:pt idx="899">
                  <c:v>100.2116013</c:v>
                </c:pt>
                <c:pt idx="900">
                  <c:v>100.0840302</c:v>
                </c:pt>
                <c:pt idx="901">
                  <c:v>100.0840302</c:v>
                </c:pt>
                <c:pt idx="902">
                  <c:v>99.669738769999995</c:v>
                </c:pt>
                <c:pt idx="903">
                  <c:v>99.578979489999995</c:v>
                </c:pt>
                <c:pt idx="904">
                  <c:v>99.578979489999995</c:v>
                </c:pt>
                <c:pt idx="905">
                  <c:v>99.221008299999994</c:v>
                </c:pt>
                <c:pt idx="906">
                  <c:v>99.168807979999997</c:v>
                </c:pt>
                <c:pt idx="907">
                  <c:v>99.168807979999997</c:v>
                </c:pt>
                <c:pt idx="908">
                  <c:v>98.637474060000002</c:v>
                </c:pt>
                <c:pt idx="909">
                  <c:v>98.63513184</c:v>
                </c:pt>
                <c:pt idx="910">
                  <c:v>98.63513184</c:v>
                </c:pt>
                <c:pt idx="911">
                  <c:v>100.3481216</c:v>
                </c:pt>
                <c:pt idx="912">
                  <c:v>100.2162704</c:v>
                </c:pt>
                <c:pt idx="913">
                  <c:v>100.2162704</c:v>
                </c:pt>
                <c:pt idx="914">
                  <c:v>99.93344879</c:v>
                </c:pt>
                <c:pt idx="915">
                  <c:v>99.810302730000004</c:v>
                </c:pt>
                <c:pt idx="916">
                  <c:v>99.810302730000004</c:v>
                </c:pt>
                <c:pt idx="917">
                  <c:v>99.619117739999993</c:v>
                </c:pt>
                <c:pt idx="918">
                  <c:v>99.42438507</c:v>
                </c:pt>
                <c:pt idx="919">
                  <c:v>99.42438507</c:v>
                </c:pt>
                <c:pt idx="920">
                  <c:v>100.51049039999999</c:v>
                </c:pt>
                <c:pt idx="921">
                  <c:v>100.36246490000001</c:v>
                </c:pt>
                <c:pt idx="922">
                  <c:v>100.36246490000001</c:v>
                </c:pt>
                <c:pt idx="923">
                  <c:v>100.1605072</c:v>
                </c:pt>
                <c:pt idx="924">
                  <c:v>99.924057009999999</c:v>
                </c:pt>
                <c:pt idx="925">
                  <c:v>99.304489140000001</c:v>
                </c:pt>
                <c:pt idx="926">
                  <c:v>99.304489140000001</c:v>
                </c:pt>
                <c:pt idx="927">
                  <c:v>101.0274963</c:v>
                </c:pt>
                <c:pt idx="928">
                  <c:v>99.858085630000005</c:v>
                </c:pt>
                <c:pt idx="929">
                  <c:v>99.858085630000005</c:v>
                </c:pt>
                <c:pt idx="930">
                  <c:v>99.75496674</c:v>
                </c:pt>
                <c:pt idx="931">
                  <c:v>100.506897</c:v>
                </c:pt>
                <c:pt idx="932">
                  <c:v>100.506897</c:v>
                </c:pt>
                <c:pt idx="933">
                  <c:v>100.2307739</c:v>
                </c:pt>
                <c:pt idx="934">
                  <c:v>101.4465103</c:v>
                </c:pt>
                <c:pt idx="935">
                  <c:v>101.4465103</c:v>
                </c:pt>
                <c:pt idx="936">
                  <c:v>101.0313568</c:v>
                </c:pt>
                <c:pt idx="937">
                  <c:v>100.8181763</c:v>
                </c:pt>
                <c:pt idx="938">
                  <c:v>100.8181763</c:v>
                </c:pt>
                <c:pt idx="939">
                  <c:v>100.64762880000001</c:v>
                </c:pt>
                <c:pt idx="940">
                  <c:v>101.5215836</c:v>
                </c:pt>
                <c:pt idx="941">
                  <c:v>101.5215836</c:v>
                </c:pt>
                <c:pt idx="942">
                  <c:v>101.29383850000001</c:v>
                </c:pt>
                <c:pt idx="943">
                  <c:v>100.39254</c:v>
                </c:pt>
                <c:pt idx="944">
                  <c:v>100.39254</c:v>
                </c:pt>
                <c:pt idx="945">
                  <c:v>100.26602939999999</c:v>
                </c:pt>
                <c:pt idx="946">
                  <c:v>99.701477049999994</c:v>
                </c:pt>
                <c:pt idx="947">
                  <c:v>99.701477049999994</c:v>
                </c:pt>
                <c:pt idx="948">
                  <c:v>99.604118349999993</c:v>
                </c:pt>
                <c:pt idx="949">
                  <c:v>100.8697205</c:v>
                </c:pt>
                <c:pt idx="950">
                  <c:v>100.5627594</c:v>
                </c:pt>
                <c:pt idx="951">
                  <c:v>100.5627594</c:v>
                </c:pt>
                <c:pt idx="952">
                  <c:v>101.7141876</c:v>
                </c:pt>
                <c:pt idx="953">
                  <c:v>101.4766235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36-46C0-B2E1-081DA7F95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337007"/>
        <c:axId val="64327439"/>
      </c:lineChart>
      <c:catAx>
        <c:axId val="643370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27439"/>
        <c:crosses val="autoZero"/>
        <c:auto val="1"/>
        <c:lblAlgn val="ctr"/>
        <c:lblOffset val="100"/>
        <c:noMultiLvlLbl val="0"/>
      </c:catAx>
      <c:valAx>
        <c:axId val="64327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37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26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815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993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38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45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094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019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8/13/2022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0812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918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24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19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73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84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2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990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9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32B24870-6FAA-A4E5-7B7F-15863FBE8A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874607"/>
            <a:ext cx="11566525" cy="5108787"/>
          </a:xfrm>
        </p:spPr>
      </p:pic>
    </p:spTree>
    <p:extLst>
      <p:ext uri="{BB962C8B-B14F-4D97-AF65-F5344CB8AC3E}">
        <p14:creationId xmlns:p14="http://schemas.microsoft.com/office/powerpoint/2010/main" val="297199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846D191-BAEF-54FB-53E4-5B506177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9" y="872950"/>
            <a:ext cx="11571983" cy="51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8B7862-C361-C8BF-4B1D-CD688B20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8" y="1530754"/>
            <a:ext cx="5782564" cy="403410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58FC23D-588E-7E2B-5751-30E3086F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27" y="753106"/>
            <a:ext cx="3504987" cy="55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71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4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F98B0F5A-32B6-4A6E-6517-927C9AE3AA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874607"/>
            <a:ext cx="11566525" cy="5108787"/>
          </a:xfrm>
        </p:spPr>
      </p:pic>
    </p:spTree>
    <p:extLst>
      <p:ext uri="{BB962C8B-B14F-4D97-AF65-F5344CB8AC3E}">
        <p14:creationId xmlns:p14="http://schemas.microsoft.com/office/powerpoint/2010/main" val="240803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FBAA16E-84BF-D2EA-4EED-B5C3630F4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9" y="869002"/>
            <a:ext cx="11571983" cy="51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54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944FC2-6339-1C61-8720-1B28338A0290}"/>
              </a:ext>
            </a:extLst>
          </p:cNvPr>
          <p:cNvGrpSpPr/>
          <p:nvPr/>
        </p:nvGrpSpPr>
        <p:grpSpPr>
          <a:xfrm>
            <a:off x="2261023" y="1202517"/>
            <a:ext cx="7669954" cy="1876974"/>
            <a:chOff x="2261023" y="1011466"/>
            <a:chExt cx="7669954" cy="1876974"/>
          </a:xfrm>
        </p:grpSpPr>
        <p:pic>
          <p:nvPicPr>
            <p:cNvPr id="7" name="Content Placeholder 12" descr="Text&#10;&#10;Description automatically generated">
              <a:extLst>
                <a:ext uri="{FF2B5EF4-FFF2-40B4-BE49-F238E27FC236}">
                  <a16:creationId xmlns:a16="http://schemas.microsoft.com/office/drawing/2014/main" id="{80973EE0-E93D-AEBF-5390-54506918A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6790" r="3694"/>
            <a:stretch/>
          </p:blipFill>
          <p:spPr>
            <a:xfrm>
              <a:off x="2261023" y="1011466"/>
              <a:ext cx="7669954" cy="146579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3F8584-1245-43ED-9332-C4DA54142D9A}"/>
                </a:ext>
              </a:extLst>
            </p:cNvPr>
            <p:cNvSpPr txBox="1"/>
            <p:nvPr/>
          </p:nvSpPr>
          <p:spPr>
            <a:xfrm>
              <a:off x="4917440" y="2519108"/>
              <a:ext cx="235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Problem of I2C buses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B7305F-275F-433F-32BA-97D5918FD196}"/>
              </a:ext>
            </a:extLst>
          </p:cNvPr>
          <p:cNvGrpSpPr/>
          <p:nvPr/>
        </p:nvGrpSpPr>
        <p:grpSpPr>
          <a:xfrm>
            <a:off x="2261023" y="3751656"/>
            <a:ext cx="7669954" cy="2013711"/>
            <a:chOff x="2261023" y="4369699"/>
            <a:chExt cx="7669954" cy="2013711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C99AC89B-9AC1-8DCA-12A6-E495489F4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72"/>
            <a:stretch/>
          </p:blipFill>
          <p:spPr>
            <a:xfrm>
              <a:off x="2261023" y="4369699"/>
              <a:ext cx="7669954" cy="15606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AB4F68-A4B4-9376-F032-AB20F8F5CF40}"/>
                </a:ext>
              </a:extLst>
            </p:cNvPr>
            <p:cNvSpPr txBox="1"/>
            <p:nvPr/>
          </p:nvSpPr>
          <p:spPr>
            <a:xfrm>
              <a:off x="4917440" y="6014078"/>
              <a:ext cx="235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Solution of I2C buses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547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FIXED RESULT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8A44-BB1E-3EC7-F668-773F62F1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F9A-4224-41D6-BED4-C0234D4D4203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21699-E99E-BBED-C0C4-F22BE559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7F884D-53A0-0BE0-9DB1-E78B7EC34903}"/>
              </a:ext>
            </a:extLst>
          </p:cNvPr>
          <p:cNvGrpSpPr/>
          <p:nvPr/>
        </p:nvGrpSpPr>
        <p:grpSpPr>
          <a:xfrm>
            <a:off x="599658" y="863883"/>
            <a:ext cx="4639530" cy="5130234"/>
            <a:chOff x="640298" y="789722"/>
            <a:chExt cx="4639530" cy="5130234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F1FE1390-DA73-E30D-55F6-9EF449754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F697AB-CC4D-8C94-75E2-42CAA2DBD039}"/>
                </a:ext>
              </a:extLst>
            </p:cNvPr>
            <p:cNvSpPr txBox="1"/>
            <p:nvPr/>
          </p:nvSpPr>
          <p:spPr>
            <a:xfrm>
              <a:off x="1094126" y="5519846"/>
              <a:ext cx="3731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IMU MPU-6050 operates normally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4998D9-4465-450E-75F8-0069D4DBFF62}"/>
              </a:ext>
            </a:extLst>
          </p:cNvPr>
          <p:cNvGrpSpPr/>
          <p:nvPr/>
        </p:nvGrpSpPr>
        <p:grpSpPr>
          <a:xfrm>
            <a:off x="6151769" y="1652140"/>
            <a:ext cx="5455703" cy="3553719"/>
            <a:chOff x="6289039" y="1597118"/>
            <a:chExt cx="5455703" cy="3553719"/>
          </a:xfrm>
        </p:grpSpPr>
        <p:pic>
          <p:nvPicPr>
            <p:cNvPr id="8" name="Picture 7" descr="A picture containing sink&#10;&#10;Description automatically generated">
              <a:extLst>
                <a:ext uri="{FF2B5EF4-FFF2-40B4-BE49-F238E27FC236}">
                  <a16:creationId xmlns:a16="http://schemas.microsoft.com/office/drawing/2014/main" id="{F4119EC4-7ED3-700A-1701-9E14B3A6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039" y="1597118"/>
              <a:ext cx="5455703" cy="30480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214ABD-EAAD-8212-C1FD-C5E1C46290DD}"/>
                </a:ext>
              </a:extLst>
            </p:cNvPr>
            <p:cNvSpPr txBox="1"/>
            <p:nvPr/>
          </p:nvSpPr>
          <p:spPr>
            <a:xfrm>
              <a:off x="7150953" y="4750727"/>
              <a:ext cx="3731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OLED display operates normally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30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B7E7A8A3-404E-D9EB-0636-B085F7B72C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874607"/>
            <a:ext cx="11566525" cy="5108787"/>
          </a:xfrm>
        </p:spPr>
      </p:pic>
    </p:spTree>
    <p:extLst>
      <p:ext uri="{BB962C8B-B14F-4D97-AF65-F5344CB8AC3E}">
        <p14:creationId xmlns:p14="http://schemas.microsoft.com/office/powerpoint/2010/main" val="1211621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5DDAF4-C196-F823-D0C8-82942B1B8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9" y="869002"/>
            <a:ext cx="11571983" cy="51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BFFA5FD-F5F3-3E50-EFAE-608647C3E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77" y="763739"/>
            <a:ext cx="7799847" cy="55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2" y="245919"/>
            <a:ext cx="2929628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172128" y="1357824"/>
            <a:ext cx="9847744" cy="2285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DESIGN A SERVING </a:t>
            </a:r>
          </a:p>
          <a:p>
            <a:r>
              <a:rPr lang="en-US"/>
              <a:t>MOBILE ROBOT FOR RESTAURANT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172128" y="3702190"/>
            <a:ext cx="7342482" cy="2066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Name:	Tran Minh Duc	– 20181875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Tran Tuan Minh	– 20181906 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Ly Duc Trung	– 20181930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Supervisor: </a:t>
            </a:r>
            <a:r>
              <a:rPr lang="en-US" sz="2800" b="0" dirty="0"/>
              <a:t>Le Minh Thuy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 dirty="0"/>
              <a:t> 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5378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C99FFE8C-2A61-9EEE-2870-A322B860F5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874607"/>
            <a:ext cx="11566525" cy="5108787"/>
          </a:xfrm>
        </p:spPr>
      </p:pic>
    </p:spTree>
    <p:extLst>
      <p:ext uri="{BB962C8B-B14F-4D97-AF65-F5344CB8AC3E}">
        <p14:creationId xmlns:p14="http://schemas.microsoft.com/office/powerpoint/2010/main" val="47842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33BCFB3-097A-78C1-EAC1-B282609DA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9" y="872950"/>
            <a:ext cx="11571983" cy="51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7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Diagram, text&#10;&#10;Description automatically generated">
            <a:extLst>
              <a:ext uri="{FF2B5EF4-FFF2-40B4-BE49-F238E27FC236}">
                <a16:creationId xmlns:a16="http://schemas.microsoft.com/office/drawing/2014/main" id="{C4317E6F-73CF-F5AC-6F19-0DBD72FD5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4" y="727843"/>
            <a:ext cx="5100320" cy="54023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A25675-5A3E-59B0-1F6D-8133E2274C87}"/>
              </a:ext>
            </a:extLst>
          </p:cNvPr>
          <p:cNvGrpSpPr/>
          <p:nvPr/>
        </p:nvGrpSpPr>
        <p:grpSpPr>
          <a:xfrm>
            <a:off x="6836746" y="863883"/>
            <a:ext cx="4639530" cy="5130234"/>
            <a:chOff x="640298" y="789722"/>
            <a:chExt cx="4639530" cy="5130234"/>
          </a:xfrm>
        </p:grpSpPr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FBEC65FD-D123-8ABF-48EA-169D3E243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A03BA0-ADEE-A2EF-D6E8-B3987AB25244}"/>
                </a:ext>
              </a:extLst>
            </p:cNvPr>
            <p:cNvSpPr txBox="1"/>
            <p:nvPr/>
          </p:nvSpPr>
          <p:spPr>
            <a:xfrm>
              <a:off x="1094126" y="5519846"/>
              <a:ext cx="3731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IMU MPU-6050 operates normally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638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D32E29F6-2D76-26CC-A7B3-846505B111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874607"/>
            <a:ext cx="11566525" cy="5108787"/>
          </a:xfrm>
        </p:spPr>
      </p:pic>
    </p:spTree>
    <p:extLst>
      <p:ext uri="{BB962C8B-B14F-4D97-AF65-F5344CB8AC3E}">
        <p14:creationId xmlns:p14="http://schemas.microsoft.com/office/powerpoint/2010/main" val="4019673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Content Placeholder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F9AB6A-9ABB-0FFE-C8F6-3E8A89ACC3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871019"/>
            <a:ext cx="11566525" cy="5115963"/>
          </a:xfrm>
        </p:spPr>
      </p:pic>
    </p:spTree>
    <p:extLst>
      <p:ext uri="{BB962C8B-B14F-4D97-AF65-F5344CB8AC3E}">
        <p14:creationId xmlns:p14="http://schemas.microsoft.com/office/powerpoint/2010/main" val="152543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88B3E2-9776-8E0D-4D79-A2D17D852591}"/>
              </a:ext>
            </a:extLst>
          </p:cNvPr>
          <p:cNvGrpSpPr/>
          <p:nvPr/>
        </p:nvGrpSpPr>
        <p:grpSpPr>
          <a:xfrm>
            <a:off x="6646356" y="945657"/>
            <a:ext cx="5020310" cy="5216586"/>
            <a:chOff x="6565455" y="1026571"/>
            <a:chExt cx="5020310" cy="52165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B8C8E7-5FAE-2558-06DE-CF253414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455" y="1026571"/>
              <a:ext cx="5020310" cy="4461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FDDC6E-B0EC-2370-B3DB-D08DC4DE4321}"/>
                </a:ext>
              </a:extLst>
            </p:cNvPr>
            <p:cNvSpPr txBox="1"/>
            <p:nvPr/>
          </p:nvSpPr>
          <p:spPr>
            <a:xfrm>
              <a:off x="6756953" y="5596826"/>
              <a:ext cx="4637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 Obtained Environment Map from RPLIDAR A1 Scanning</a:t>
              </a:r>
              <a:endParaRPr lang="en-US"/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E85B8BA-B885-7553-9944-ECE1829E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2" y="750186"/>
            <a:ext cx="5232209" cy="546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34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0422AEC1-A128-2CBC-37E9-B182D6AE97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874607"/>
            <a:ext cx="11566525" cy="5108787"/>
          </a:xfrm>
        </p:spPr>
      </p:pic>
    </p:spTree>
    <p:extLst>
      <p:ext uri="{BB962C8B-B14F-4D97-AF65-F5344CB8AC3E}">
        <p14:creationId xmlns:p14="http://schemas.microsoft.com/office/powerpoint/2010/main" val="698919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E446CA9F-50F4-CB3F-BD9C-296A520F0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9" y="872950"/>
            <a:ext cx="11571983" cy="51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6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04501E-4C02-9989-9A66-DD891C0C1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58" y="788993"/>
            <a:ext cx="3352105" cy="5517625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9F95E23-51E4-75AA-839D-63798B9D7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/>
          <a:stretch/>
        </p:blipFill>
        <p:spPr>
          <a:xfrm>
            <a:off x="810985" y="947057"/>
            <a:ext cx="5540829" cy="5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0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PID CONTROLLER FLOWCHART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73CAC0E-1C00-77F5-3787-11133871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7" y="1051549"/>
            <a:ext cx="1645923" cy="4754889"/>
          </a:xfrm>
          <a:prstGeom prst="rect">
            <a:avLst/>
          </a:prstGeom>
        </p:spPr>
      </p:pic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14B3759-D9F7-D81B-3644-3EE3E5CD4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30" y="1613905"/>
            <a:ext cx="3648463" cy="3630175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F801F28-0F2D-44A3-B225-CBAFD1255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227627"/>
              </p:ext>
            </p:extLst>
          </p:nvPr>
        </p:nvGraphicFramePr>
        <p:xfrm>
          <a:off x="6905325" y="761838"/>
          <a:ext cx="4834882" cy="2656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BDAFBBD-B67F-1BC8-7FF6-A796C1C1EE3B}"/>
              </a:ext>
            </a:extLst>
          </p:cNvPr>
          <p:cNvSpPr/>
          <p:nvPr/>
        </p:nvSpPr>
        <p:spPr>
          <a:xfrm>
            <a:off x="2618072" y="1289785"/>
            <a:ext cx="3878981" cy="4475748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18ADFA-912D-40A9-3BD9-EC5B1C319819}"/>
              </a:ext>
            </a:extLst>
          </p:cNvPr>
          <p:cNvCxnSpPr>
            <a:cxnSpLocks/>
          </p:cNvCxnSpPr>
          <p:nvPr/>
        </p:nvCxnSpPr>
        <p:spPr>
          <a:xfrm>
            <a:off x="1859280" y="3850640"/>
            <a:ext cx="7587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Biểu đồ 5">
            <a:extLst>
              <a:ext uri="{FF2B5EF4-FFF2-40B4-BE49-F238E27FC236}">
                <a16:creationId xmlns:a16="http://schemas.microsoft.com/office/drawing/2014/main" id="{802B3F4B-0E1E-491C-BAED-258E43702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419188"/>
              </p:ext>
            </p:extLst>
          </p:nvPr>
        </p:nvGraphicFramePr>
        <p:xfrm>
          <a:off x="6905325" y="3527659"/>
          <a:ext cx="4834882" cy="2915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5408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FIRMWARE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E032051A-786B-6B99-4831-44E8EFB581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874607"/>
            <a:ext cx="11566525" cy="5108787"/>
          </a:xfrm>
        </p:spPr>
      </p:pic>
    </p:spTree>
    <p:extLst>
      <p:ext uri="{BB962C8B-B14F-4D97-AF65-F5344CB8AC3E}">
        <p14:creationId xmlns:p14="http://schemas.microsoft.com/office/powerpoint/2010/main" val="3068491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EC8E6262-F231-0E57-3A6C-D51CF027A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63" b="18613"/>
          <a:stretch/>
        </p:blipFill>
        <p:spPr bwMode="auto">
          <a:xfrm>
            <a:off x="5379168" y="2130559"/>
            <a:ext cx="6520543" cy="259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D803E5-963F-F7A2-19C6-CE37F2989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7" y="877448"/>
            <a:ext cx="4617168" cy="47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0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8F16629-5990-179B-5B39-F4FC2276E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540"/>
            <a:ext cx="4973066" cy="5102911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F2508885-CF2D-2BE7-3641-0F7625620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84" y="1682496"/>
            <a:ext cx="6150907" cy="348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1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A picture containing polygon&#10;&#10;Description automatically generated">
            <a:extLst>
              <a:ext uri="{FF2B5EF4-FFF2-40B4-BE49-F238E27FC236}">
                <a16:creationId xmlns:a16="http://schemas.microsoft.com/office/drawing/2014/main" id="{6536B2F8-EE00-1D64-70B9-83B0F023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7F3363E-E363-9823-CB6C-39AF82BDA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69" y="1754821"/>
            <a:ext cx="4424618" cy="33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52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 descr="A picture containing polygon&#10;&#10;Description automatically generated">
            <a:extLst>
              <a:ext uri="{FF2B5EF4-FFF2-40B4-BE49-F238E27FC236}">
                <a16:creationId xmlns:a16="http://schemas.microsoft.com/office/drawing/2014/main" id="{942DF844-702C-CC40-BC3A-F00339E1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2BB6AC6-D0F2-5C32-F1FC-31A7980A6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73" y="1072457"/>
            <a:ext cx="4973256" cy="3194742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7F3BAFA-CF08-EEB2-DE4C-5BB97EAB2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88" y="4617677"/>
            <a:ext cx="6797625" cy="12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29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D74312C8-7532-4B55-2FC1-EDA1F4125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04" y="1071271"/>
            <a:ext cx="4482596" cy="471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70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CDE6A13-03CA-0012-D649-9F6A7D075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7"/>
          <a:stretch/>
        </p:blipFill>
        <p:spPr>
          <a:xfrm>
            <a:off x="5573516" y="1409829"/>
            <a:ext cx="6305845" cy="44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7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28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16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FBB07A2-0837-43A2-93F3-BDB79598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INTRODUCTION</a:t>
            </a:r>
          </a:p>
        </p:txBody>
      </p:sp>
      <p:pic>
        <p:nvPicPr>
          <p:cNvPr id="6" name="Hình ảnh 5" descr="Ảnh có chứa thiết bị điện tử, điện thoại di động, khác nhau&#10;&#10;Mô tả được tạo tự động">
            <a:extLst>
              <a:ext uri="{FF2B5EF4-FFF2-40B4-BE49-F238E27FC236}">
                <a16:creationId xmlns:a16="http://schemas.microsoft.com/office/drawing/2014/main" id="{7E974800-1D1D-412F-A698-959051FC3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7734" y="917909"/>
            <a:ext cx="3939485" cy="4621500"/>
          </a:xfrm>
          <a:prstGeom prst="rect">
            <a:avLst/>
          </a:prstGeom>
        </p:spPr>
      </p:pic>
      <p:pic>
        <p:nvPicPr>
          <p:cNvPr id="7" name="Hình ảnh 6" descr="Ảnh có chứa trắng&#10;&#10;Mô tả được tạo tự động">
            <a:extLst>
              <a:ext uri="{FF2B5EF4-FFF2-40B4-BE49-F238E27FC236}">
                <a16:creationId xmlns:a16="http://schemas.microsoft.com/office/drawing/2014/main" id="{63EA2D9A-A587-4F40-BEBF-830E653676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85" y="917909"/>
            <a:ext cx="3939485" cy="4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CCDB5D1-4A01-4A5E-BEEF-39632281C925}"/>
              </a:ext>
            </a:extLst>
          </p:cNvPr>
          <p:cNvSpPr txBox="1"/>
          <p:nvPr/>
        </p:nvSpPr>
        <p:spPr>
          <a:xfrm>
            <a:off x="2602258" y="5742427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Matradee</a:t>
            </a:r>
            <a:r>
              <a:rPr lang="en-US" i="1" dirty="0">
                <a:latin typeface="Lato" panose="020F0502020204030203" pitchFamily="34" charset="0"/>
              </a:rPr>
              <a:t> Robot</a:t>
            </a:r>
            <a:endParaRPr lang="vi-VN" i="1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87FF21-446A-4ACD-B00A-C9E6C7102FD6}"/>
              </a:ext>
            </a:extLst>
          </p:cNvPr>
          <p:cNvSpPr txBox="1"/>
          <p:nvPr/>
        </p:nvSpPr>
        <p:spPr>
          <a:xfrm>
            <a:off x="6764615" y="5742427"/>
            <a:ext cx="299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Phenikaa</a:t>
            </a:r>
            <a:r>
              <a:rPr lang="en-US" i="1" dirty="0">
                <a:latin typeface="Lato" panose="020F0502020204030203" pitchFamily="34" charset="0"/>
              </a:rPr>
              <a:t>-X delivery Robot</a:t>
            </a:r>
            <a:endParaRPr lang="vi-V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3124-C3CD-3BE6-4F0A-9E48CA22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932C-95D6-4AEB-8468-0E1E10B5BFBF}" type="datetime3">
              <a:rPr lang="en-US" smtClean="0"/>
              <a:t>13 August 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2C1ABB-2277-B584-6B12-52FD85BF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63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6340A6D-C452-421C-BD7D-DBB5E61E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A884BA-8626-438B-A0AF-72ADF8A721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42427" y="870325"/>
            <a:ext cx="8674100" cy="530339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Design purpose: </a:t>
            </a:r>
          </a:p>
          <a:p>
            <a:pPr marL="0" indent="0">
              <a:buNone/>
            </a:pPr>
            <a:r>
              <a:rPr lang="en-US" sz="2000" dirty="0"/>
              <a:t>+ Robot can self-navigate to</a:t>
            </a:r>
            <a:br>
              <a:rPr lang="en-US" sz="2000" dirty="0"/>
            </a:br>
            <a:r>
              <a:rPr lang="en-US" sz="2000" dirty="0"/>
              <a:t>the desired goal and avoid obstacles.</a:t>
            </a:r>
          </a:p>
          <a:p>
            <a:pPr marL="0" indent="0">
              <a:buNone/>
            </a:pPr>
            <a:r>
              <a:rPr lang="en-US" sz="2000" dirty="0"/>
              <a:t>+ Robot can interact with customer via</a:t>
            </a:r>
            <a:br>
              <a:rPr lang="en-US" sz="2000" dirty="0"/>
            </a:br>
            <a:r>
              <a:rPr lang="en-US" sz="2000" dirty="0"/>
              <a:t>screen and speaker.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Specification: </a:t>
            </a:r>
          </a:p>
          <a:p>
            <a:pPr marL="0" indent="0">
              <a:buNone/>
            </a:pPr>
            <a:r>
              <a:rPr lang="en-US" sz="2000" dirty="0"/>
              <a:t>+ Sensor: LiDAR, Ultrasonic sensor, IMU</a:t>
            </a:r>
          </a:p>
          <a:p>
            <a:pPr marL="0" indent="0">
              <a:buNone/>
            </a:pPr>
            <a:r>
              <a:rPr lang="en-US" sz="2000" dirty="0"/>
              <a:t>+ Navigation method: SLAM</a:t>
            </a:r>
          </a:p>
          <a:p>
            <a:pPr marL="0" indent="0">
              <a:buNone/>
            </a:pPr>
            <a:r>
              <a:rPr lang="en-US" sz="2000" dirty="0"/>
              <a:t>+ Body weight: 7 kg</a:t>
            </a:r>
          </a:p>
          <a:p>
            <a:pPr marL="0" indent="0">
              <a:buNone/>
            </a:pPr>
            <a:r>
              <a:rPr lang="en-US" sz="2000" dirty="0"/>
              <a:t>+ Maximum load weight: 15 kg</a:t>
            </a:r>
          </a:p>
          <a:p>
            <a:pPr marL="0" indent="0">
              <a:buNone/>
            </a:pPr>
            <a:r>
              <a:rPr lang="en-US" sz="2000" dirty="0"/>
              <a:t>+ Speed: 0.5 m/s</a:t>
            </a:r>
          </a:p>
          <a:p>
            <a:pPr marL="0" indent="0">
              <a:buNone/>
            </a:pPr>
            <a:r>
              <a:rPr lang="en-US" sz="2000" dirty="0"/>
              <a:t>+ Power: 54 W</a:t>
            </a:r>
          </a:p>
          <a:p>
            <a:pPr marL="0" indent="0">
              <a:buNone/>
            </a:pP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AFD4350-48A0-4767-B21D-7DA46055F3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772"/>
          <a:stretch/>
        </p:blipFill>
        <p:spPr bwMode="auto">
          <a:xfrm>
            <a:off x="6606888" y="854117"/>
            <a:ext cx="4258061" cy="49291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C8796F6-02A3-4B60-A78A-A6DE0444F8DD}"/>
              </a:ext>
            </a:extLst>
          </p:cNvPr>
          <p:cNvSpPr txBox="1"/>
          <p:nvPr/>
        </p:nvSpPr>
        <p:spPr>
          <a:xfrm>
            <a:off x="7213752" y="5783225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</a:rPr>
              <a:t>2D design</a:t>
            </a:r>
            <a:endParaRPr lang="vi-VN" i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09EEBB-6858-A002-0006-39859B6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D0EC-7B10-4C3F-AD1E-678B672536E3}" type="datetime3">
              <a:rPr lang="en-US" smtClean="0"/>
              <a:t>13 August 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3E3AD-67E5-17ED-242F-1B948893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3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391F-C01F-48B0-14C0-8B9F43D9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23C7A-D625-4D19-84BD-0C74D6D6AF12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BE7DC-55A8-58B9-1ED9-4EBA12AF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Content Placeholder 17" descr="Diagram&#10;&#10;Description automatically generated">
            <a:extLst>
              <a:ext uri="{FF2B5EF4-FFF2-40B4-BE49-F238E27FC236}">
                <a16:creationId xmlns:a16="http://schemas.microsoft.com/office/drawing/2014/main" id="{3764CA0B-046D-17D7-A214-F44E42514F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874607"/>
            <a:ext cx="11566525" cy="5108787"/>
          </a:xfrm>
        </p:spPr>
      </p:pic>
    </p:spTree>
    <p:extLst>
      <p:ext uri="{BB962C8B-B14F-4D97-AF65-F5344CB8AC3E}">
        <p14:creationId xmlns:p14="http://schemas.microsoft.com/office/powerpoint/2010/main" val="1536528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2">
            <a:extLst>
              <a:ext uri="{FF2B5EF4-FFF2-40B4-BE49-F238E27FC236}">
                <a16:creationId xmlns:a16="http://schemas.microsoft.com/office/drawing/2014/main" id="{72F45818-54AB-4C5A-9F82-59F92546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B560505-635D-47CA-BDCA-EA88A1D5E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1"/>
          <a:stretch/>
        </p:blipFill>
        <p:spPr bwMode="auto">
          <a:xfrm>
            <a:off x="1603808" y="1005190"/>
            <a:ext cx="4492192" cy="489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357C32FB-3A97-4433-8066-FD64584D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762" y="965686"/>
            <a:ext cx="2894642" cy="516411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93DF827-7652-4639-8C62-32605E35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38" y="1452455"/>
            <a:ext cx="2419991" cy="41680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B000D-279F-1F7A-0004-58689EC3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522D-BE6A-4852-93F6-574D6CDA7E80}" type="datetime3">
              <a:rPr lang="en-US" smtClean="0"/>
              <a:t>13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34C80-1DDE-C540-B023-C4C3CB78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80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84189-1B98-8148-DA7C-C42A3C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FF05-BD24-4478-AC61-5C4D6529D356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CFEC-CF24-C05F-CE7B-C40501A9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6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ESP32 MCU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4A85A-9703-4EEA-4685-00DD714F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89BA-FCC9-42D9-8644-2F761271AFB8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A3F40-C787-5DAD-8680-A3C6B4A1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336DD16-29DE-1733-0F6D-B64D4435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8" y="2458529"/>
            <a:ext cx="3648463" cy="2185420"/>
          </a:xfrm>
          <a:prstGeom prst="rect">
            <a:avLst/>
          </a:prstGeom>
        </p:spPr>
      </p:pic>
      <p:pic>
        <p:nvPicPr>
          <p:cNvPr id="14" name="Content Placeholder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00EE45-D45B-F9CD-DC75-6268C95E58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09" y="1667572"/>
            <a:ext cx="932690" cy="3767335"/>
          </a:xfr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B3821BF0-7DC0-FA2D-7CB0-77EDCDC80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76" y="850507"/>
            <a:ext cx="2743200" cy="4939360"/>
          </a:xfrm>
          <a:prstGeom prst="rect">
            <a:avLst/>
          </a:prstGeom>
        </p:spPr>
      </p:pic>
      <p:pic>
        <p:nvPicPr>
          <p:cNvPr id="23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8DA0054-FD06-3FF8-ED81-2E2B7679B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43" y="1896171"/>
            <a:ext cx="1481331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2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RASPBERRY PI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50555-D670-8A85-12BE-03FA0448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21D8-47B6-40EA-A70F-0F5EEFFF798B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11E8-8B06-0958-4BDA-B5006C00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09514C-757A-F7A8-EEE2-3E7A288FD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68" y="714621"/>
            <a:ext cx="7958264" cy="5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8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3FDE23EE-2C40-D7C1-E366-80C2F19181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874607"/>
            <a:ext cx="11566525" cy="5108787"/>
          </a:xfrm>
        </p:spPr>
      </p:pic>
    </p:spTree>
    <p:extLst>
      <p:ext uri="{BB962C8B-B14F-4D97-AF65-F5344CB8AC3E}">
        <p14:creationId xmlns:p14="http://schemas.microsoft.com/office/powerpoint/2010/main" val="349049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007AD35-A8F4-230A-A59A-760EBF83E3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873021"/>
            <a:ext cx="11566525" cy="5111959"/>
          </a:xfrm>
        </p:spPr>
      </p:pic>
    </p:spTree>
    <p:extLst>
      <p:ext uri="{BB962C8B-B14F-4D97-AF65-F5344CB8AC3E}">
        <p14:creationId xmlns:p14="http://schemas.microsoft.com/office/powerpoint/2010/main" val="2761158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13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AFB67-E61F-5738-AD80-223F953F56DF}"/>
              </a:ext>
            </a:extLst>
          </p:cNvPr>
          <p:cNvGrpSpPr/>
          <p:nvPr/>
        </p:nvGrpSpPr>
        <p:grpSpPr>
          <a:xfrm>
            <a:off x="502018" y="1074460"/>
            <a:ext cx="2124724" cy="4946691"/>
            <a:chOff x="6649077" y="1380955"/>
            <a:chExt cx="2124724" cy="4946691"/>
          </a:xfrm>
        </p:grpSpPr>
        <p:pic>
          <p:nvPicPr>
            <p:cNvPr id="21" name="Picture 20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799BBC8-B723-DE43-88FB-E1E290D2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315" y="1380955"/>
              <a:ext cx="2014249" cy="409608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0FAA41-8B80-6D4E-D82C-BBDCCBE203AF}"/>
                </a:ext>
              </a:extLst>
            </p:cNvPr>
            <p:cNvSpPr txBox="1"/>
            <p:nvPr/>
          </p:nvSpPr>
          <p:spPr>
            <a:xfrm>
              <a:off x="6649077" y="5681315"/>
              <a:ext cx="212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Firmware for ESP32 microcontroller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4E2D74-CD96-FC60-C66B-0CB2EE1AD4AE}"/>
              </a:ext>
            </a:extLst>
          </p:cNvPr>
          <p:cNvGrpSpPr/>
          <p:nvPr/>
        </p:nvGrpSpPr>
        <p:grpSpPr>
          <a:xfrm>
            <a:off x="3101059" y="743181"/>
            <a:ext cx="2265680" cy="5609248"/>
            <a:chOff x="9382116" y="853825"/>
            <a:chExt cx="2265680" cy="560924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1B16C736-7EA2-47EE-2562-468F17BA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16" y="853825"/>
              <a:ext cx="2265680" cy="496291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C84C4-E911-16B9-B5C5-982345407A0A}"/>
                </a:ext>
              </a:extLst>
            </p:cNvPr>
            <p:cNvSpPr txBox="1"/>
            <p:nvPr/>
          </p:nvSpPr>
          <p:spPr>
            <a:xfrm>
              <a:off x="9437234" y="5816742"/>
              <a:ext cx="2155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Firmware for Raspberry Pi 4</a:t>
              </a: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44BEE4-C3A6-9661-A5B3-E18411943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696468"/>
              </p:ext>
            </p:extLst>
          </p:nvPr>
        </p:nvGraphicFramePr>
        <p:xfrm>
          <a:off x="6253723" y="1804933"/>
          <a:ext cx="5381140" cy="44359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3957">
                  <a:extLst>
                    <a:ext uri="{9D8B030D-6E8A-4147-A177-3AD203B41FA5}">
                      <a16:colId xmlns:a16="http://schemas.microsoft.com/office/drawing/2014/main" val="2443838356"/>
                    </a:ext>
                  </a:extLst>
                </a:gridCol>
                <a:gridCol w="1124503">
                  <a:extLst>
                    <a:ext uri="{9D8B030D-6E8A-4147-A177-3AD203B41FA5}">
                      <a16:colId xmlns:a16="http://schemas.microsoft.com/office/drawing/2014/main" val="349943524"/>
                    </a:ext>
                  </a:extLst>
                </a:gridCol>
                <a:gridCol w="1084590">
                  <a:extLst>
                    <a:ext uri="{9D8B030D-6E8A-4147-A177-3AD203B41FA5}">
                      <a16:colId xmlns:a16="http://schemas.microsoft.com/office/drawing/2014/main" val="1900829431"/>
                    </a:ext>
                  </a:extLst>
                </a:gridCol>
                <a:gridCol w="1084590">
                  <a:extLst>
                    <a:ext uri="{9D8B030D-6E8A-4147-A177-3AD203B41FA5}">
                      <a16:colId xmlns:a16="http://schemas.microsoft.com/office/drawing/2014/main" val="4028085860"/>
                    </a:ext>
                  </a:extLst>
                </a:gridCol>
                <a:gridCol w="1003500">
                  <a:extLst>
                    <a:ext uri="{9D8B030D-6E8A-4147-A177-3AD203B41FA5}">
                      <a16:colId xmlns:a16="http://schemas.microsoft.com/office/drawing/2014/main" val="3660092341"/>
                    </a:ext>
                  </a:extLst>
                </a:gridCol>
              </a:tblGrid>
              <a:tr h="4323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Mainboard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ADC pin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Rate of decrease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2584307637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4094728866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2.000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798558545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837318406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226789209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651480041"/>
                  </a:ext>
                </a:extLst>
              </a:tr>
              <a:tr h="241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744497685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912818186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3.016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076008571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29224220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1.684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23018619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823051668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393250921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80808331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2.890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1.634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080511138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20078588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81738263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69031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CDCBD6-2E13-C55A-CE56-510EB0339756}"/>
                  </a:ext>
                </a:extLst>
              </p:cNvPr>
              <p:cNvSpPr txBox="1"/>
              <p:nvPr/>
            </p:nvSpPr>
            <p:spPr>
              <a:xfrm>
                <a:off x="5896293" y="940641"/>
                <a:ext cx="6096000" cy="61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real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ref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read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1.668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CDCBD6-2E13-C55A-CE56-510EB0339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293" y="940641"/>
                <a:ext cx="6096000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33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12614-748c-4cd1-8d67-f1f3938a8fd3">
      <UserInfo>
        <DisplayName>Sinh vien TDH Do an 2021.2 Members</DisplayName>
        <AccountId>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2354D7C55E734A81267721AE71C29D" ma:contentTypeVersion="4" ma:contentTypeDescription="Create a new document." ma:contentTypeScope="" ma:versionID="8948d06c3fe72091028c9832bbeb2368">
  <xsd:schema xmlns:xsd="http://www.w3.org/2001/XMLSchema" xmlns:xs="http://www.w3.org/2001/XMLSchema" xmlns:p="http://schemas.microsoft.com/office/2006/metadata/properties" xmlns:ns2="5821797a-3ff7-4056-8a98-7bd79336eefd" xmlns:ns3="8a812614-748c-4cd1-8d67-f1f3938a8fd3" targetNamespace="http://schemas.microsoft.com/office/2006/metadata/properties" ma:root="true" ma:fieldsID="50bae6b86b74ce3236d87f2bbfc44245" ns2:_="" ns3:_="">
    <xsd:import namespace="5821797a-3ff7-4056-8a98-7bd79336eefd"/>
    <xsd:import namespace="8a812614-748c-4cd1-8d67-f1f3938a8f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1797a-3ff7-4056-8a98-7bd79336ee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12614-748c-4cd1-8d67-f1f3938a8f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29FDC2-2F39-49AA-BE6C-BF375F70BC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3D83DC-9EDD-4788-8F26-B3BE0D848A60}">
  <ds:schemaRefs>
    <ds:schemaRef ds:uri="5821797a-3ff7-4056-8a98-7bd79336eefd"/>
    <ds:schemaRef ds:uri="8a812614-748c-4cd1-8d67-f1f3938a8f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9FF3D84-3171-4AC7-84FD-C1F434604166}">
  <ds:schemaRefs>
    <ds:schemaRef ds:uri="5821797a-3ff7-4056-8a98-7bd79336eefd"/>
    <ds:schemaRef ds:uri="8a812614-748c-4cd1-8d67-f1f3938a8f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</TotalTime>
  <Words>566</Words>
  <Application>Microsoft Office PowerPoint</Application>
  <PresentationFormat>Widescreen</PresentationFormat>
  <Paragraphs>242</Paragraphs>
  <Slides>41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Lato</vt:lpstr>
      <vt:lpstr>Times New Roman</vt:lpstr>
      <vt:lpstr>Office Theme</vt:lpstr>
      <vt:lpstr>PowerPoint Presentation</vt:lpstr>
      <vt:lpstr>PowerPoint Presentation</vt:lpstr>
      <vt:lpstr>x. FIRMWARE ARCHITECTURE</vt:lpstr>
      <vt:lpstr>x. MOTOR DRIVER CIRCUIT</vt:lpstr>
      <vt:lpstr>x. MOTOR DRIVER CIRCUIT – ESP32 MCU</vt:lpstr>
      <vt:lpstr>x. MOTOR DRIVER CIRCUIT – RASPBERRY PI 4</vt:lpstr>
      <vt:lpstr>x. VOLTAGE SENSOR</vt:lpstr>
      <vt:lpstr>x. VOLTAGE SENSOR</vt:lpstr>
      <vt:lpstr>x. VOLTAGE SENSOR</vt:lpstr>
      <vt:lpstr>x. ULTRASONIC SENSORS</vt:lpstr>
      <vt:lpstr>x. ULTRASONIC SENSORS</vt:lpstr>
      <vt:lpstr>x. ULTRASONIC SENSORS</vt:lpstr>
      <vt:lpstr>x. I2C BUSES – PROBLEM AND SOLUTION</vt:lpstr>
      <vt:lpstr>x. I2C BUSES – PROBLEM AND SOLUTION</vt:lpstr>
      <vt:lpstr>x. I2C BUSES – PROBLEM AND SOLUTION</vt:lpstr>
      <vt:lpstr>x. I2C BUSES FIXED RESULT</vt:lpstr>
      <vt:lpstr>x. OLED DISLPAY </vt:lpstr>
      <vt:lpstr>x. OLED DISLPAY </vt:lpstr>
      <vt:lpstr>x. OLED DISLPAY </vt:lpstr>
      <vt:lpstr>x. INERTIAL MEASUREMENT UNIT SENSOR</vt:lpstr>
      <vt:lpstr>x. INERTIAL MEASUREMENT UNIT SENSOR</vt:lpstr>
      <vt:lpstr>x. INERTIAL MEASUREMENT UNIT SENSOR</vt:lpstr>
      <vt:lpstr>x. LIDAR SENSOR</vt:lpstr>
      <vt:lpstr>x. LIDAR SENSOR</vt:lpstr>
      <vt:lpstr>x. LIDAR SENSOR</vt:lpstr>
      <vt:lpstr>x. INFRARED SENSOR</vt:lpstr>
      <vt:lpstr>x. INFRARED SENSOR</vt:lpstr>
      <vt:lpstr>x. INFRARED SENSOR</vt:lpstr>
      <vt:lpstr>x. PID CONTROLLER FLOWCHART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1. INTRODUCTION</vt:lpstr>
      <vt:lpstr>2. DESIGN IDEA</vt:lpstr>
      <vt:lpstr>2. DESIGN IDEA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LY DUC TRUNG 20181930</cp:lastModifiedBy>
  <cp:revision>139</cp:revision>
  <dcterms:created xsi:type="dcterms:W3CDTF">2021-05-28T04:32:29Z</dcterms:created>
  <dcterms:modified xsi:type="dcterms:W3CDTF">2022-08-13T17:27:49Z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0x010100622354D7C55E734A81267721AE71C29D</vt:lpwstr>
  </property>
</Properties>
</file>